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75565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90100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n datum"/>
          <p:cNvSpPr txBox="1"/>
          <p:nvPr>
            <p:ph type="body" sz="quarter" idx="21" hasCustomPrompt="1"/>
          </p:nvPr>
        </p:nvSpPr>
        <p:spPr>
          <a:xfrm>
            <a:off x="405866" y="7543486"/>
            <a:ext cx="6744769" cy="267902"/>
          </a:xfrm>
          <a:prstGeom prst="rect">
            <a:avLst/>
          </a:prstGeom>
        </p:spPr>
        <p:txBody>
          <a:bodyPr anchor="b"/>
          <a:lstStyle>
            <a:lvl1pPr defTabSz="366842">
              <a:defRPr sz="1482"/>
            </a:lvl1pPr>
          </a:lstStyle>
          <a:p>
            <a:pPr/>
            <a:r>
              <a:t>Auteur en datum</a:t>
            </a:r>
          </a:p>
        </p:txBody>
      </p:sp>
      <p:sp>
        <p:nvSpPr>
          <p:cNvPr id="12" name="Naam presentati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Naam presentatie</a:t>
            </a:r>
          </a:p>
        </p:txBody>
      </p:sp>
      <p:sp>
        <p:nvSpPr>
          <p:cNvPr id="13" name="Hoofdtekst - niveau één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Ondertitel presentatie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Hoofdtekst - niveau één…"/>
          <p:cNvSpPr txBox="1"/>
          <p:nvPr>
            <p:ph type="body" sz="quarter" idx="1" hasCustomPrompt="1"/>
          </p:nvPr>
        </p:nvSpPr>
        <p:spPr>
          <a:xfrm>
            <a:off x="405866" y="4586622"/>
            <a:ext cx="6744768" cy="1521079"/>
          </a:xfrm>
          <a:prstGeom prst="rect">
            <a:avLst/>
          </a:prstGeom>
        </p:spPr>
        <p:txBody>
          <a:bodyPr anchor="ctr"/>
          <a:lstStyle>
            <a:lvl1pPr algn="ctr" defTabSz="1901001">
              <a:lnSpc>
                <a:spcPct val="80000"/>
              </a:lnSpc>
              <a:defRPr b="0" spc="-176" sz="8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1901001">
              <a:lnSpc>
                <a:spcPct val="80000"/>
              </a:lnSpc>
              <a:defRPr b="0" spc="-176" sz="8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1901001">
              <a:lnSpc>
                <a:spcPct val="80000"/>
              </a:lnSpc>
              <a:defRPr b="0" spc="-176" sz="8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1901001">
              <a:lnSpc>
                <a:spcPct val="80000"/>
              </a:lnSpc>
              <a:defRPr b="0" spc="-176" sz="8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1901001">
              <a:lnSpc>
                <a:spcPct val="80000"/>
              </a:lnSpc>
              <a:defRPr b="0" spc="-176" sz="88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Uiting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Groot f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eitinformatie"/>
          <p:cNvSpPr txBox="1"/>
          <p:nvPr>
            <p:ph type="body" sz="quarter" idx="21" hasCustomPrompt="1"/>
          </p:nvPr>
        </p:nvSpPr>
        <p:spPr>
          <a:xfrm>
            <a:off x="405866" y="6121350"/>
            <a:ext cx="6744767" cy="390354"/>
          </a:xfrm>
          <a:prstGeom prst="rect">
            <a:avLst/>
          </a:prstGeom>
        </p:spPr>
        <p:txBody>
          <a:bodyPr/>
          <a:lstStyle>
            <a:lvl1pPr algn="ctr" defTabSz="1045550">
              <a:defRPr sz="2200"/>
            </a:lvl1pPr>
          </a:lstStyle>
          <a:p>
            <a:pPr/>
            <a:r>
              <a:t>Feitinformatie</a:t>
            </a:r>
          </a:p>
        </p:txBody>
      </p:sp>
      <p:sp>
        <p:nvSpPr>
          <p:cNvPr id="107" name="Hoofdtekst - niveau één…"/>
          <p:cNvSpPr txBox="1"/>
          <p:nvPr>
            <p:ph type="body" sz="half" idx="1" hasCustomPrompt="1"/>
          </p:nvPr>
        </p:nvSpPr>
        <p:spPr>
          <a:xfrm>
            <a:off x="405866" y="3093524"/>
            <a:ext cx="6744768" cy="3027827"/>
          </a:xfrm>
          <a:prstGeom prst="rect">
            <a:avLst/>
          </a:prstGeom>
        </p:spPr>
        <p:txBody>
          <a:bodyPr anchor="b"/>
          <a:lstStyle>
            <a:lvl1pPr algn="ctr" defTabSz="1901001">
              <a:lnSpc>
                <a:spcPct val="80000"/>
              </a:lnSpc>
              <a:defRPr spc="-192" sz="19200"/>
            </a:lvl1pPr>
            <a:lvl2pPr algn="ctr" defTabSz="1901001">
              <a:lnSpc>
                <a:spcPct val="80000"/>
              </a:lnSpc>
              <a:defRPr spc="-192" sz="19200"/>
            </a:lvl2pPr>
            <a:lvl3pPr algn="ctr" defTabSz="1901001">
              <a:lnSpc>
                <a:spcPct val="80000"/>
              </a:lnSpc>
              <a:defRPr spc="-192" sz="19200"/>
            </a:lvl3pPr>
            <a:lvl4pPr algn="ctr" defTabSz="1901001">
              <a:lnSpc>
                <a:spcPct val="80000"/>
              </a:lnSpc>
              <a:defRPr spc="-192" sz="19200"/>
            </a:lvl4pPr>
            <a:lvl5pPr algn="ctr" defTabSz="1901001">
              <a:lnSpc>
                <a:spcPct val="80000"/>
              </a:lnSpc>
              <a:defRPr spc="-192" sz="192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Hoofdtekst - niveau één…"/>
          <p:cNvSpPr txBox="1"/>
          <p:nvPr>
            <p:ph type="body" sz="quarter" idx="1" hasCustomPrompt="1"/>
          </p:nvPr>
        </p:nvSpPr>
        <p:spPr>
          <a:xfrm>
            <a:off x="428004" y="4675175"/>
            <a:ext cx="6700492" cy="1350430"/>
          </a:xfrm>
          <a:prstGeom prst="rect">
            <a:avLst/>
          </a:prstGeom>
        </p:spPr>
        <p:txBody>
          <a:bodyPr anchor="ctr"/>
          <a:lstStyle>
            <a:lvl1pPr marL="501253" indent="-375939" defTabSz="1901001">
              <a:lnSpc>
                <a:spcPct val="90000"/>
              </a:lnSpc>
              <a:defRPr b="0" spc="-128" sz="6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501253" indent="81260" defTabSz="1901001">
              <a:lnSpc>
                <a:spcPct val="90000"/>
              </a:lnSpc>
              <a:defRPr b="0" spc="-128" sz="6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501253" indent="538460" defTabSz="1901001">
              <a:lnSpc>
                <a:spcPct val="90000"/>
              </a:lnSpc>
              <a:defRPr b="0" spc="-128" sz="6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501253" indent="995660" defTabSz="1901001">
              <a:lnSpc>
                <a:spcPct val="90000"/>
              </a:lnSpc>
              <a:defRPr b="0" spc="-128" sz="6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501253" indent="1452860" defTabSz="1901001">
              <a:lnSpc>
                <a:spcPct val="90000"/>
              </a:lnSpc>
              <a:defRPr b="0" spc="-128" sz="6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“Bijzonder citaat”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Toekenning"/>
          <p:cNvSpPr txBox="1"/>
          <p:nvPr>
            <p:ph type="body" sz="quarter" idx="21" hasCustomPrompt="1"/>
          </p:nvPr>
        </p:nvSpPr>
        <p:spPr>
          <a:xfrm>
            <a:off x="708421" y="6246986"/>
            <a:ext cx="6420075" cy="267901"/>
          </a:xfrm>
          <a:prstGeom prst="rect">
            <a:avLst/>
          </a:prstGeom>
        </p:spPr>
        <p:txBody>
          <a:bodyPr/>
          <a:lstStyle>
            <a:lvl1pPr defTabSz="366842">
              <a:defRPr sz="1482"/>
            </a:lvl1pPr>
          </a:lstStyle>
          <a:p>
            <a:pPr/>
            <a:r>
              <a:t>Toekenning</a:t>
            </a:r>
          </a:p>
        </p:txBody>
      </p:sp>
      <p:sp>
        <p:nvSpPr>
          <p:cNvPr id="117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driem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chaal pappardellepasta met peterselieboter, geroosterde hazelnoten en geraspte parmezaanse kaas"/>
          <p:cNvSpPr/>
          <p:nvPr>
            <p:ph type="pic" sz="half" idx="21"/>
          </p:nvPr>
        </p:nvSpPr>
        <p:spPr>
          <a:xfrm>
            <a:off x="-1210221" y="2912521"/>
            <a:ext cx="6487586" cy="48656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Schaal salade met gebakken rijst, gekookte eieren en eetstokjes"/>
          <p:cNvSpPr/>
          <p:nvPr>
            <p:ph type="pic" sz="quarter" idx="22"/>
          </p:nvPr>
        </p:nvSpPr>
        <p:spPr>
          <a:xfrm>
            <a:off x="3833595" y="2682738"/>
            <a:ext cx="3335487" cy="26683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Schaal met zalmkoekjes, salade en hummus"/>
          <p:cNvSpPr/>
          <p:nvPr>
            <p:ph type="pic" sz="half" idx="23"/>
          </p:nvPr>
        </p:nvSpPr>
        <p:spPr>
          <a:xfrm>
            <a:off x="2896412" y="4110571"/>
            <a:ext cx="4612122" cy="536794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chaal salade met gebakken rijst, gekookte eieren en eetstokjes"/>
          <p:cNvSpPr/>
          <p:nvPr>
            <p:ph type="pic" idx="21"/>
          </p:nvPr>
        </p:nvSpPr>
        <p:spPr>
          <a:xfrm>
            <a:off x="-590352" y="1900522"/>
            <a:ext cx="8382993" cy="67063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's en limoenen"/>
          <p:cNvSpPr/>
          <p:nvPr>
            <p:ph type="pic" idx="21"/>
          </p:nvPr>
        </p:nvSpPr>
        <p:spPr>
          <a:xfrm>
            <a:off x="-218922" y="1980828"/>
            <a:ext cx="10363489" cy="62069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Naam presentatie"/>
          <p:cNvSpPr txBox="1"/>
          <p:nvPr>
            <p:ph type="title" hasCustomPrompt="1"/>
          </p:nvPr>
        </p:nvSpPr>
        <p:spPr>
          <a:xfrm>
            <a:off x="405866" y="5523805"/>
            <a:ext cx="6744768" cy="1918644"/>
          </a:xfrm>
          <a:prstGeom prst="rect">
            <a:avLst/>
          </a:prstGeom>
        </p:spPr>
        <p:txBody>
          <a:bodyPr/>
          <a:lstStyle/>
          <a:p>
            <a:pPr/>
            <a:r>
              <a:t>Naam presentatie</a:t>
            </a:r>
          </a:p>
        </p:txBody>
      </p:sp>
      <p:sp>
        <p:nvSpPr>
          <p:cNvPr id="23" name="Hoofdtekst - niveau één…"/>
          <p:cNvSpPr txBox="1"/>
          <p:nvPr>
            <p:ph type="body" sz="quarter" idx="1" hasCustomPrompt="1"/>
          </p:nvPr>
        </p:nvSpPr>
        <p:spPr>
          <a:xfrm>
            <a:off x="405866" y="7412930"/>
            <a:ext cx="6744768" cy="400794"/>
          </a:xfrm>
          <a:prstGeom prst="rect">
            <a:avLst/>
          </a:prstGeom>
        </p:spPr>
        <p:txBody>
          <a:bodyPr/>
          <a:lstStyle/>
          <a:p>
            <a:pPr/>
            <a:r>
              <a:t>Ondertitel presentatie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eur en datum"/>
          <p:cNvSpPr txBox="1"/>
          <p:nvPr>
            <p:ph type="body" sz="quarter" idx="22" hasCustomPrompt="1"/>
          </p:nvPr>
        </p:nvSpPr>
        <p:spPr>
          <a:xfrm>
            <a:off x="405866" y="2845085"/>
            <a:ext cx="6744769" cy="267901"/>
          </a:xfrm>
          <a:prstGeom prst="rect">
            <a:avLst/>
          </a:prstGeom>
        </p:spPr>
        <p:txBody>
          <a:bodyPr/>
          <a:lstStyle>
            <a:lvl1pPr defTabSz="366842">
              <a:defRPr sz="1482"/>
            </a:lvl1pPr>
          </a:lstStyle>
          <a:p>
            <a:pPr/>
            <a:r>
              <a:t>Auteur en datum</a:t>
            </a:r>
          </a:p>
        </p:txBody>
      </p:sp>
      <p:sp>
        <p:nvSpPr>
          <p:cNvPr id="25" name="Dianummer"/>
          <p:cNvSpPr txBox="1"/>
          <p:nvPr>
            <p:ph type="sldNum" sz="quarter" idx="2"/>
          </p:nvPr>
        </p:nvSpPr>
        <p:spPr>
          <a:xfrm>
            <a:off x="365564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f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aal met zalmkoekjes, salade en hummus "/>
          <p:cNvSpPr/>
          <p:nvPr>
            <p:ph type="pic" sz="half" idx="21"/>
          </p:nvPr>
        </p:nvSpPr>
        <p:spPr>
          <a:xfrm>
            <a:off x="3090705" y="2800808"/>
            <a:ext cx="4383361" cy="510169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Hoofdtekst - niveau één…"/>
          <p:cNvSpPr txBox="1"/>
          <p:nvPr>
            <p:ph type="body" sz="quarter" idx="1" hasCustomPrompt="1"/>
          </p:nvPr>
        </p:nvSpPr>
        <p:spPr>
          <a:xfrm>
            <a:off x="405866" y="5420493"/>
            <a:ext cx="2966518" cy="2350115"/>
          </a:xfrm>
          <a:prstGeom prst="rect">
            <a:avLst/>
          </a:prstGeom>
        </p:spPr>
        <p:txBody>
          <a:bodyPr/>
          <a:lstStyle/>
          <a:p>
            <a:pPr/>
            <a:r>
              <a:t>Ondertitel dia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Naam dia"/>
          <p:cNvSpPr txBox="1"/>
          <p:nvPr>
            <p:ph type="title" hasCustomPrompt="1"/>
          </p:nvPr>
        </p:nvSpPr>
        <p:spPr>
          <a:xfrm>
            <a:off x="405866" y="2915412"/>
            <a:ext cx="2966518" cy="2549359"/>
          </a:xfrm>
          <a:prstGeom prst="rect">
            <a:avLst/>
          </a:prstGeom>
        </p:spPr>
        <p:txBody>
          <a:bodyPr/>
          <a:lstStyle>
            <a:lvl1pPr>
              <a:defRPr spc="-128" sz="6400"/>
            </a:lvl1pPr>
          </a:lstStyle>
          <a:p>
            <a:pPr/>
            <a:r>
              <a:t>Naam dia</a:t>
            </a:r>
          </a:p>
        </p:txBody>
      </p:sp>
      <p:sp>
        <p:nvSpPr>
          <p:cNvPr id="35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Hoofdtekst - niveau één…"/>
          <p:cNvSpPr txBox="1"/>
          <p:nvPr>
            <p:ph type="body" sz="half" idx="1" hasCustomPrompt="1"/>
          </p:nvPr>
        </p:nvSpPr>
        <p:spPr>
          <a:xfrm>
            <a:off x="405866" y="4232411"/>
            <a:ext cx="6744768" cy="3542110"/>
          </a:xfrm>
          <a:prstGeom prst="rect">
            <a:avLst/>
          </a:prstGeom>
        </p:spPr>
        <p:txBody>
          <a:bodyPr/>
          <a:lstStyle>
            <a:lvl1pPr marL="406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1pPr>
            <a:lvl2pPr marL="787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2pPr>
            <a:lvl3pPr marL="1168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3pPr>
            <a:lvl4pPr marL="1549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4pPr>
            <a:lvl5pPr marL="1930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Ondertitel dia"/>
          <p:cNvSpPr txBox="1"/>
          <p:nvPr>
            <p:ph type="body" sz="quarter" idx="21" hasCustomPrompt="1"/>
          </p:nvPr>
        </p:nvSpPr>
        <p:spPr>
          <a:xfrm>
            <a:off x="405866" y="3334030"/>
            <a:ext cx="6744769" cy="390354"/>
          </a:xfrm>
          <a:prstGeom prst="rect">
            <a:avLst/>
          </a:prstGeom>
        </p:spPr>
        <p:txBody>
          <a:bodyPr/>
          <a:lstStyle>
            <a:lvl1pPr defTabSz="353971">
              <a:defRPr sz="2200"/>
            </a:lvl1pPr>
          </a:lstStyle>
          <a:p>
            <a:pPr/>
            <a:r>
              <a:t>Ondertitel dia</a:t>
            </a:r>
          </a:p>
        </p:txBody>
      </p:sp>
      <p:sp>
        <p:nvSpPr>
          <p:cNvPr id="44" name="Naam dia"/>
          <p:cNvSpPr txBox="1"/>
          <p:nvPr>
            <p:ph type="title" hasCustomPrompt="1"/>
          </p:nvPr>
        </p:nvSpPr>
        <p:spPr>
          <a:xfrm>
            <a:off x="405866" y="2768831"/>
            <a:ext cx="6744768" cy="590353"/>
          </a:xfrm>
          <a:prstGeom prst="rect">
            <a:avLst/>
          </a:prstGeom>
        </p:spPr>
        <p:txBody>
          <a:bodyPr anchor="t"/>
          <a:lstStyle>
            <a:lvl1pPr>
              <a:defRPr spc="-128" sz="6400"/>
            </a:lvl1pPr>
          </a:lstStyle>
          <a:p>
            <a:pPr/>
            <a:r>
              <a:t>Naam dia</a:t>
            </a:r>
          </a:p>
        </p:txBody>
      </p:sp>
      <p:sp>
        <p:nvSpPr>
          <p:cNvPr id="45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Hoofdtekst - niveau één…"/>
          <p:cNvSpPr txBox="1"/>
          <p:nvPr>
            <p:ph type="body" sz="half" idx="1" hasCustomPrompt="1"/>
          </p:nvPr>
        </p:nvSpPr>
        <p:spPr>
          <a:xfrm>
            <a:off x="405866" y="4232411"/>
            <a:ext cx="6744768" cy="3542110"/>
          </a:xfrm>
          <a:prstGeom prst="rect">
            <a:avLst/>
          </a:prstGeom>
        </p:spPr>
        <p:txBody>
          <a:bodyPr numCol="2" spcCol="342449"/>
          <a:lstStyle>
            <a:lvl1pPr marL="406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1pPr>
            <a:lvl2pPr marL="787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2pPr>
            <a:lvl3pPr marL="1168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3pPr>
            <a:lvl4pPr marL="1549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4pPr>
            <a:lvl5pPr marL="1930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opsomm.,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chaal pappardellepasta met peterselieboter, geroosterde hazelnoten en geraspte parmezaanse kaas"/>
          <p:cNvSpPr/>
          <p:nvPr>
            <p:ph type="pic" sz="half" idx="21"/>
          </p:nvPr>
        </p:nvSpPr>
        <p:spPr>
          <a:xfrm>
            <a:off x="3586385" y="2859844"/>
            <a:ext cx="3746889" cy="49958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Naam dia"/>
          <p:cNvSpPr txBox="1"/>
          <p:nvPr>
            <p:ph type="title" hasCustomPrompt="1"/>
          </p:nvPr>
        </p:nvSpPr>
        <p:spPr>
          <a:xfrm>
            <a:off x="405866" y="2771291"/>
            <a:ext cx="2966518" cy="590352"/>
          </a:xfrm>
          <a:prstGeom prst="rect">
            <a:avLst/>
          </a:prstGeom>
        </p:spPr>
        <p:txBody>
          <a:bodyPr anchor="t"/>
          <a:lstStyle>
            <a:lvl1pPr>
              <a:defRPr spc="-128" sz="6400"/>
            </a:lvl1pPr>
          </a:lstStyle>
          <a:p>
            <a:pPr/>
            <a:r>
              <a:t>Naam dia</a:t>
            </a:r>
          </a:p>
        </p:txBody>
      </p:sp>
      <p:sp>
        <p:nvSpPr>
          <p:cNvPr id="62" name="Ondertitel dia"/>
          <p:cNvSpPr txBox="1"/>
          <p:nvPr>
            <p:ph type="body" sz="quarter" idx="22" hasCustomPrompt="1"/>
          </p:nvPr>
        </p:nvSpPr>
        <p:spPr>
          <a:xfrm>
            <a:off x="405866" y="3334030"/>
            <a:ext cx="2966518" cy="390354"/>
          </a:xfrm>
          <a:prstGeom prst="rect">
            <a:avLst/>
          </a:prstGeom>
        </p:spPr>
        <p:txBody>
          <a:bodyPr/>
          <a:lstStyle>
            <a:lvl1pPr defTabSz="353971">
              <a:defRPr sz="2200"/>
            </a:lvl1pPr>
          </a:lstStyle>
          <a:p>
            <a:pPr/>
            <a:r>
              <a:t>Ondertitel dia</a:t>
            </a:r>
          </a:p>
        </p:txBody>
      </p:sp>
      <p:sp>
        <p:nvSpPr>
          <p:cNvPr id="63" name="Hoofdtekst - niveau één…"/>
          <p:cNvSpPr txBox="1"/>
          <p:nvPr>
            <p:ph type="body" sz="quarter" idx="1" hasCustomPrompt="1"/>
          </p:nvPr>
        </p:nvSpPr>
        <p:spPr>
          <a:xfrm>
            <a:off x="405866" y="4535197"/>
            <a:ext cx="2966518" cy="3249932"/>
          </a:xfrm>
          <a:prstGeom prst="rect">
            <a:avLst/>
          </a:prstGeom>
        </p:spPr>
        <p:txBody>
          <a:bodyPr/>
          <a:lstStyle>
            <a:lvl1pPr marL="406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1pPr>
            <a:lvl2pPr marL="787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2pPr>
            <a:lvl3pPr marL="1168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3pPr>
            <a:lvl4pPr marL="1549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4pPr>
            <a:lvl5pPr marL="1930400" indent="-406400" defTabSz="1901001">
              <a:lnSpc>
                <a:spcPct val="90000"/>
              </a:lnSpc>
              <a:spcBef>
                <a:spcPts val="3500"/>
              </a:spcBef>
              <a:buSzPct val="123000"/>
              <a:buChar char="•"/>
              <a:defRPr b="0" sz="3200"/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etitel"/>
          <p:cNvSpPr txBox="1"/>
          <p:nvPr>
            <p:ph type="title" hasCustomPrompt="1"/>
          </p:nvPr>
        </p:nvSpPr>
        <p:spPr>
          <a:xfrm>
            <a:off x="405866" y="4387378"/>
            <a:ext cx="6744768" cy="1918644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Sectietitel</a:t>
            </a:r>
          </a:p>
        </p:txBody>
      </p:sp>
      <p:sp>
        <p:nvSpPr>
          <p:cNvPr id="72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Naam dia"/>
          <p:cNvSpPr txBox="1"/>
          <p:nvPr>
            <p:ph type="title" hasCustomPrompt="1"/>
          </p:nvPr>
        </p:nvSpPr>
        <p:spPr>
          <a:xfrm>
            <a:off x="405866" y="2768831"/>
            <a:ext cx="6744768" cy="590353"/>
          </a:xfrm>
          <a:prstGeom prst="rect">
            <a:avLst/>
          </a:prstGeom>
        </p:spPr>
        <p:txBody>
          <a:bodyPr anchor="t"/>
          <a:lstStyle>
            <a:lvl1pPr>
              <a:defRPr spc="-128" sz="6400"/>
            </a:lvl1pPr>
          </a:lstStyle>
          <a:p>
            <a:pPr/>
            <a:r>
              <a:t>Naam dia</a:t>
            </a:r>
          </a:p>
        </p:txBody>
      </p:sp>
      <p:sp>
        <p:nvSpPr>
          <p:cNvPr id="80" name="Ondertitel dia"/>
          <p:cNvSpPr txBox="1"/>
          <p:nvPr>
            <p:ph type="body" sz="quarter" idx="21" hasCustomPrompt="1"/>
          </p:nvPr>
        </p:nvSpPr>
        <p:spPr>
          <a:xfrm>
            <a:off x="405866" y="3334030"/>
            <a:ext cx="6744769" cy="390354"/>
          </a:xfrm>
          <a:prstGeom prst="rect">
            <a:avLst/>
          </a:prstGeom>
        </p:spPr>
        <p:txBody>
          <a:bodyPr/>
          <a:lstStyle>
            <a:lvl1pPr defTabSz="353971">
              <a:defRPr sz="2200"/>
            </a:lvl1pPr>
          </a:lstStyle>
          <a:p>
            <a:pPr/>
            <a:r>
              <a:t>Ondertitel dia</a:t>
            </a:r>
          </a:p>
        </p:txBody>
      </p:sp>
      <p:sp>
        <p:nvSpPr>
          <p:cNvPr id="81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el agenda"/>
          <p:cNvSpPr txBox="1"/>
          <p:nvPr>
            <p:ph type="title" hasCustomPrompt="1"/>
          </p:nvPr>
        </p:nvSpPr>
        <p:spPr>
          <a:xfrm>
            <a:off x="405866" y="2771291"/>
            <a:ext cx="6744768" cy="590352"/>
          </a:xfrm>
          <a:prstGeom prst="rect">
            <a:avLst/>
          </a:prstGeom>
        </p:spPr>
        <p:txBody>
          <a:bodyPr anchor="t"/>
          <a:lstStyle>
            <a:lvl1pPr>
              <a:defRPr spc="-128" sz="6400"/>
            </a:lvl1pPr>
          </a:lstStyle>
          <a:p>
            <a:pPr/>
            <a:r>
              <a:t>Titel agenda</a:t>
            </a:r>
          </a:p>
        </p:txBody>
      </p:sp>
      <p:sp>
        <p:nvSpPr>
          <p:cNvPr id="89" name="Ondertitel agenda"/>
          <p:cNvSpPr txBox="1"/>
          <p:nvPr>
            <p:ph type="body" sz="quarter" idx="21" hasCustomPrompt="1"/>
          </p:nvPr>
        </p:nvSpPr>
        <p:spPr>
          <a:xfrm>
            <a:off x="405866" y="3332125"/>
            <a:ext cx="6744769" cy="390354"/>
          </a:xfrm>
          <a:prstGeom prst="rect">
            <a:avLst/>
          </a:prstGeom>
        </p:spPr>
        <p:txBody>
          <a:bodyPr/>
          <a:lstStyle>
            <a:lvl1pPr defTabSz="353971">
              <a:defRPr sz="2200"/>
            </a:lvl1pPr>
          </a:lstStyle>
          <a:p>
            <a:pPr/>
            <a:r>
              <a:t>Ondertitel agenda</a:t>
            </a:r>
          </a:p>
        </p:txBody>
      </p:sp>
      <p:sp>
        <p:nvSpPr>
          <p:cNvPr id="90" name="Hoofdtekst - niveau één…"/>
          <p:cNvSpPr txBox="1"/>
          <p:nvPr>
            <p:ph type="body" sz="half" idx="1" hasCustomPrompt="1"/>
          </p:nvPr>
        </p:nvSpPr>
        <p:spPr>
          <a:xfrm>
            <a:off x="405866" y="4232411"/>
            <a:ext cx="6744768" cy="3542110"/>
          </a:xfrm>
          <a:prstGeom prst="rect">
            <a:avLst/>
          </a:prstGeom>
        </p:spPr>
        <p:txBody>
          <a:bodyPr/>
          <a:lstStyle>
            <a:lvl1pPr defTabSz="1901001">
              <a:lnSpc>
                <a:spcPct val="90000"/>
              </a:lnSpc>
              <a:spcBef>
                <a:spcPts val="1400"/>
              </a:spcBef>
              <a:defRPr b="0" spc="-39"/>
            </a:lvl1pPr>
            <a:lvl2pPr defTabSz="1901001">
              <a:lnSpc>
                <a:spcPct val="90000"/>
              </a:lnSpc>
              <a:spcBef>
                <a:spcPts val="1400"/>
              </a:spcBef>
              <a:defRPr b="0" spc="-39"/>
            </a:lvl2pPr>
            <a:lvl3pPr defTabSz="1901001">
              <a:lnSpc>
                <a:spcPct val="90000"/>
              </a:lnSpc>
              <a:spcBef>
                <a:spcPts val="1400"/>
              </a:spcBef>
              <a:defRPr b="0" spc="-39"/>
            </a:lvl3pPr>
            <a:lvl4pPr defTabSz="1901001">
              <a:lnSpc>
                <a:spcPct val="90000"/>
              </a:lnSpc>
              <a:spcBef>
                <a:spcPts val="1400"/>
              </a:spcBef>
              <a:defRPr b="0" spc="-39"/>
            </a:lvl4pPr>
            <a:lvl5pPr defTabSz="1901001">
              <a:lnSpc>
                <a:spcPct val="90000"/>
              </a:lnSpc>
              <a:spcBef>
                <a:spcPts val="1400"/>
              </a:spcBef>
              <a:defRPr b="0" spc="-39"/>
            </a:lvl5pPr>
          </a:lstStyle>
          <a:p>
            <a:pPr/>
            <a:r>
              <a:t>Agendaonderwerpen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Dianummer"/>
          <p:cNvSpPr txBox="1"/>
          <p:nvPr>
            <p:ph type="sldNum" sz="quarter" idx="2"/>
          </p:nvPr>
        </p:nvSpPr>
        <p:spPr>
          <a:xfrm>
            <a:off x="3655680" y="7804924"/>
            <a:ext cx="241205" cy="232569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am presentatie"/>
          <p:cNvSpPr txBox="1"/>
          <p:nvPr>
            <p:ph type="title" hasCustomPrompt="1"/>
          </p:nvPr>
        </p:nvSpPr>
        <p:spPr>
          <a:xfrm>
            <a:off x="405866" y="3590404"/>
            <a:ext cx="6745498" cy="191864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9517" tIns="29517" rIns="29517" bIns="29517" anchor="b">
            <a:normAutofit fontScale="100000" lnSpcReduction="0"/>
          </a:bodyPr>
          <a:lstStyle/>
          <a:p>
            <a:pPr/>
            <a:r>
              <a:t>Naam presentatie</a:t>
            </a:r>
          </a:p>
        </p:txBody>
      </p:sp>
      <p:sp>
        <p:nvSpPr>
          <p:cNvPr id="3" name="Hoofdtekst - niveau één…"/>
          <p:cNvSpPr txBox="1"/>
          <p:nvPr>
            <p:ph type="body" idx="1" hasCustomPrompt="1"/>
          </p:nvPr>
        </p:nvSpPr>
        <p:spPr>
          <a:xfrm>
            <a:off x="405866" y="5479529"/>
            <a:ext cx="6744768" cy="84624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9517" tIns="29517" rIns="29517" bIns="29517">
            <a:normAutofit fontScale="100000" lnSpcReduction="0"/>
          </a:bodyPr>
          <a:lstStyle/>
          <a:p>
            <a:pPr/>
            <a:r>
              <a:t>Ondertitel presentatie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Dianummer"/>
          <p:cNvSpPr txBox="1"/>
          <p:nvPr>
            <p:ph type="sldNum" sz="quarter" idx="2"/>
          </p:nvPr>
        </p:nvSpPr>
        <p:spPr>
          <a:xfrm>
            <a:off x="3657648" y="7804924"/>
            <a:ext cx="241204" cy="232569"/>
          </a:xfrm>
          <a:prstGeom prst="rect">
            <a:avLst/>
          </a:prstGeom>
          <a:ln w="3175">
            <a:miter lim="400000"/>
          </a:ln>
        </p:spPr>
        <p:txBody>
          <a:bodyPr wrap="none" lIns="29517" tIns="29517" rIns="29517" bIns="29517" anchor="b">
            <a:spAutoFit/>
          </a:bodyPr>
          <a:lstStyle>
            <a:lvl1pPr defTabSz="640490">
              <a:defRPr sz="12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901001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6" strike="noStrike" sz="8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64358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0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6404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3E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oepeer"/>
          <p:cNvGrpSpPr/>
          <p:nvPr/>
        </p:nvGrpSpPr>
        <p:grpSpPr>
          <a:xfrm>
            <a:off x="-135264" y="853903"/>
            <a:ext cx="7345421" cy="672565"/>
            <a:chOff x="-481607" y="-200868"/>
            <a:chExt cx="7345419" cy="672564"/>
          </a:xfrm>
        </p:grpSpPr>
        <p:sp>
          <p:nvSpPr>
            <p:cNvPr id="151" name="Afgeronde rechthoek"/>
            <p:cNvSpPr/>
            <p:nvPr/>
          </p:nvSpPr>
          <p:spPr>
            <a:xfrm flipH="1" rot="10800000">
              <a:off x="-481608" y="-200869"/>
              <a:ext cx="7345421" cy="672565"/>
            </a:xfrm>
            <a:prstGeom prst="roundRect">
              <a:avLst>
                <a:gd name="adj" fmla="val 10428"/>
              </a:avLst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36837" tIns="36837" rIns="36837" bIns="36837" numCol="1" anchor="ctr">
              <a:noAutofit/>
            </a:bodyPr>
            <a:lstStyle/>
            <a:p>
              <a:pPr defTabSz="452846">
                <a:defRPr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52" name="De pictokaart kan uitgeknipt worden en naar eigen invulling aangepast worden.…"/>
            <p:cNvSpPr txBox="1"/>
            <p:nvPr/>
          </p:nvSpPr>
          <p:spPr>
            <a:xfrm>
              <a:off x="162293" y="11954"/>
              <a:ext cx="6539226" cy="433617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/>
            <a:p>
              <a:pPr algn="l" defTabSz="12700"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 sz="1100">
                  <a:solidFill>
                    <a:srgbClr val="000000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De pictokaart kan uitgeknipt worden en naar eigen invulling aangepast worden. </a:t>
              </a:r>
            </a:p>
            <a:p>
              <a:pPr algn="l" defTabSz="12700"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 sz="1100">
                  <a:solidFill>
                    <a:srgbClr val="000000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Daar waar een bepaalde picto mist, kan deze zelf toegevoegd worden.</a:t>
              </a:r>
            </a:p>
          </p:txBody>
        </p:sp>
      </p:grpSp>
      <p:grpSp>
        <p:nvGrpSpPr>
          <p:cNvPr id="156" name="Groepeer"/>
          <p:cNvGrpSpPr/>
          <p:nvPr/>
        </p:nvGrpSpPr>
        <p:grpSpPr>
          <a:xfrm flipH="1">
            <a:off x="-104795" y="-26505"/>
            <a:ext cx="7318681" cy="1364770"/>
            <a:chOff x="0" y="0"/>
            <a:chExt cx="7318679" cy="1364768"/>
          </a:xfrm>
        </p:grpSpPr>
        <p:sp>
          <p:nvSpPr>
            <p:cNvPr id="154" name="Driehoek"/>
            <p:cNvSpPr/>
            <p:nvPr/>
          </p:nvSpPr>
          <p:spPr>
            <a:xfrm rot="18900000">
              <a:off x="1077927" y="792276"/>
              <a:ext cx="474269" cy="474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0887B4"/>
            </a:solidFill>
            <a:ln w="3175" cap="flat">
              <a:noFill/>
              <a:miter lim="400000"/>
            </a:ln>
            <a:effectLst/>
          </p:spPr>
          <p:txBody>
            <a:bodyPr wrap="square" lIns="32344" tIns="32344" rIns="32344" bIns="32344" numCol="1" anchor="ctr">
              <a:noAutofit/>
            </a:bodyPr>
            <a:lstStyle/>
            <a:p>
              <a:pPr defTabSz="372360">
                <a:defRPr sz="1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155" name="Vorm"/>
            <p:cNvSpPr/>
            <p:nvPr/>
          </p:nvSpPr>
          <p:spPr>
            <a:xfrm>
              <a:off x="0" y="0"/>
              <a:ext cx="7318680" cy="1038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554" fill="norm" stroke="1" extrusionOk="0">
                  <a:moveTo>
                    <a:pt x="5" y="0"/>
                  </a:moveTo>
                  <a:lnTo>
                    <a:pt x="21598" y="0"/>
                  </a:lnTo>
                  <a:lnTo>
                    <a:pt x="21598" y="21530"/>
                  </a:lnTo>
                  <a:lnTo>
                    <a:pt x="10802" y="21530"/>
                  </a:lnTo>
                  <a:lnTo>
                    <a:pt x="5404" y="21530"/>
                  </a:lnTo>
                  <a:lnTo>
                    <a:pt x="2705" y="21530"/>
                  </a:lnTo>
                  <a:lnTo>
                    <a:pt x="1355" y="21530"/>
                  </a:lnTo>
                  <a:lnTo>
                    <a:pt x="680" y="21530"/>
                  </a:lnTo>
                  <a:cubicBezTo>
                    <a:pt x="513" y="21600"/>
                    <a:pt x="348" y="21516"/>
                    <a:pt x="221" y="21320"/>
                  </a:cubicBezTo>
                  <a:cubicBezTo>
                    <a:pt x="143" y="21199"/>
                    <a:pt x="95" y="21047"/>
                    <a:pt x="67" y="20888"/>
                  </a:cubicBezTo>
                  <a:cubicBezTo>
                    <a:pt x="28" y="20667"/>
                    <a:pt x="11" y="20432"/>
                    <a:pt x="5" y="20184"/>
                  </a:cubicBezTo>
                  <a:cubicBezTo>
                    <a:pt x="0" y="19960"/>
                    <a:pt x="-2" y="19735"/>
                    <a:pt x="1" y="19511"/>
                  </a:cubicBezTo>
                  <a:lnTo>
                    <a:pt x="5" y="18838"/>
                  </a:lnTo>
                  <a:lnTo>
                    <a:pt x="5" y="16147"/>
                  </a:lnTo>
                  <a:lnTo>
                    <a:pt x="5" y="1076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887B4"/>
            </a:solidFill>
            <a:ln w="3175" cap="flat">
              <a:noFill/>
              <a:miter lim="400000"/>
            </a:ln>
            <a:effectLst/>
          </p:spPr>
          <p:txBody>
            <a:bodyPr wrap="square" lIns="32344" tIns="32344" rIns="32344" bIns="32344" numCol="1" anchor="ctr">
              <a:noAutofit/>
            </a:bodyPr>
            <a:lstStyle/>
            <a:p>
              <a:pPr defTabSz="372360">
                <a:defRPr sz="1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157" name="Pictokaart zittend aankleden"/>
          <p:cNvSpPr txBox="1"/>
          <p:nvPr/>
        </p:nvSpPr>
        <p:spPr>
          <a:xfrm>
            <a:off x="888029" y="268368"/>
            <a:ext cx="5780442" cy="4978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356" tIns="39356" rIns="39356" bIns="39356" anchor="ctr">
            <a:spAutoFit/>
          </a:bodyPr>
          <a:lstStyle>
            <a:lvl1pPr defTabSz="452846">
              <a:lnSpc>
                <a:spcPct val="90000"/>
              </a:lnSpc>
              <a:defRPr sz="24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defRPr>
            </a:lvl1pPr>
          </a:lstStyle>
          <a:p>
            <a:pPr/>
            <a:r>
              <a:t>Pictokaart zittend aankleden </a:t>
            </a:r>
          </a:p>
        </p:txBody>
      </p:sp>
      <p:grpSp>
        <p:nvGrpSpPr>
          <p:cNvPr id="221" name="Groepeer"/>
          <p:cNvGrpSpPr/>
          <p:nvPr/>
        </p:nvGrpSpPr>
        <p:grpSpPr>
          <a:xfrm>
            <a:off x="322327" y="136274"/>
            <a:ext cx="762001" cy="762001"/>
            <a:chOff x="0" y="0"/>
            <a:chExt cx="762000" cy="762000"/>
          </a:xfrm>
        </p:grpSpPr>
        <p:sp>
          <p:nvSpPr>
            <p:cNvPr id="158" name="Cirkel"/>
            <p:cNvSpPr/>
            <p:nvPr/>
          </p:nvSpPr>
          <p:spPr>
            <a:xfrm>
              <a:off x="0" y="0"/>
              <a:ext cx="762000" cy="762000"/>
            </a:xfrm>
            <a:prstGeom prst="ellipse">
              <a:avLst/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16752" tIns="16752" rIns="16752" bIns="16752" numCol="1" anchor="ctr">
              <a:noAutofit/>
            </a:bodyPr>
            <a:lstStyle/>
            <a:p>
              <a:pPr defTabSz="257154">
                <a:defRPr sz="9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220" name="Groepeer"/>
            <p:cNvGrpSpPr/>
            <p:nvPr/>
          </p:nvGrpSpPr>
          <p:grpSpPr>
            <a:xfrm>
              <a:off x="105085" y="108042"/>
              <a:ext cx="505881" cy="546465"/>
              <a:chOff x="-229" y="0"/>
              <a:chExt cx="505879" cy="546463"/>
            </a:xfrm>
          </p:grpSpPr>
          <p:grpSp>
            <p:nvGrpSpPr>
              <p:cNvPr id="182" name="Groepeer"/>
              <p:cNvGrpSpPr/>
              <p:nvPr/>
            </p:nvGrpSpPr>
            <p:grpSpPr>
              <a:xfrm>
                <a:off x="272896" y="-1"/>
                <a:ext cx="232755" cy="546465"/>
                <a:chOff x="0" y="0"/>
                <a:chExt cx="232753" cy="546463"/>
              </a:xfrm>
            </p:grpSpPr>
            <p:sp>
              <p:nvSpPr>
                <p:cNvPr id="159" name="Vorm"/>
                <p:cNvSpPr/>
                <p:nvPr/>
              </p:nvSpPr>
              <p:spPr>
                <a:xfrm>
                  <a:off x="0" y="275"/>
                  <a:ext cx="232754" cy="54618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32" h="21587" fill="norm" stroke="1" extrusionOk="0">
                      <a:moveTo>
                        <a:pt x="2079" y="92"/>
                      </a:moveTo>
                      <a:cubicBezTo>
                        <a:pt x="4886" y="34"/>
                        <a:pt x="7695" y="4"/>
                        <a:pt x="10505" y="0"/>
                      </a:cubicBezTo>
                      <a:cubicBezTo>
                        <a:pt x="13518" y="-3"/>
                        <a:pt x="16531" y="25"/>
                        <a:pt x="19542" y="85"/>
                      </a:cubicBezTo>
                      <a:lnTo>
                        <a:pt x="19610" y="617"/>
                      </a:lnTo>
                      <a:cubicBezTo>
                        <a:pt x="19826" y="964"/>
                        <a:pt x="19989" y="1317"/>
                        <a:pt x="20097" y="1674"/>
                      </a:cubicBezTo>
                      <a:cubicBezTo>
                        <a:pt x="20204" y="2025"/>
                        <a:pt x="20258" y="2379"/>
                        <a:pt x="20318" y="2733"/>
                      </a:cubicBezTo>
                      <a:cubicBezTo>
                        <a:pt x="20618" y="4497"/>
                        <a:pt x="21080" y="6255"/>
                        <a:pt x="21312" y="8021"/>
                      </a:cubicBezTo>
                      <a:cubicBezTo>
                        <a:pt x="21570" y="9983"/>
                        <a:pt x="21543" y="11949"/>
                        <a:pt x="21513" y="13913"/>
                      </a:cubicBezTo>
                      <a:cubicBezTo>
                        <a:pt x="21473" y="16438"/>
                        <a:pt x="21428" y="18962"/>
                        <a:pt x="21376" y="21486"/>
                      </a:cubicBezTo>
                      <a:cubicBezTo>
                        <a:pt x="20161" y="21564"/>
                        <a:pt x="18931" y="21597"/>
                        <a:pt x="17702" y="21584"/>
                      </a:cubicBezTo>
                      <a:cubicBezTo>
                        <a:pt x="16440" y="21571"/>
                        <a:pt x="15184" y="21510"/>
                        <a:pt x="13948" y="21401"/>
                      </a:cubicBezTo>
                      <a:lnTo>
                        <a:pt x="10814" y="6822"/>
                      </a:lnTo>
                      <a:lnTo>
                        <a:pt x="10366" y="6822"/>
                      </a:lnTo>
                      <a:cubicBezTo>
                        <a:pt x="9971" y="9213"/>
                        <a:pt x="9556" y="11603"/>
                        <a:pt x="9122" y="13993"/>
                      </a:cubicBezTo>
                      <a:cubicBezTo>
                        <a:pt x="8673" y="16461"/>
                        <a:pt x="8203" y="18927"/>
                        <a:pt x="7712" y="21393"/>
                      </a:cubicBezTo>
                      <a:cubicBezTo>
                        <a:pt x="6512" y="21492"/>
                        <a:pt x="5294" y="21547"/>
                        <a:pt x="4072" y="21559"/>
                      </a:cubicBezTo>
                      <a:cubicBezTo>
                        <a:pt x="2803" y="21571"/>
                        <a:pt x="1534" y="21535"/>
                        <a:pt x="280" y="21453"/>
                      </a:cubicBezTo>
                      <a:cubicBezTo>
                        <a:pt x="61" y="18894"/>
                        <a:pt x="-30" y="16333"/>
                        <a:pt x="8" y="13773"/>
                      </a:cubicBezTo>
                      <a:cubicBezTo>
                        <a:pt x="39" y="11710"/>
                        <a:pt x="153" y="9648"/>
                        <a:pt x="461" y="7590"/>
                      </a:cubicBezTo>
                      <a:cubicBezTo>
                        <a:pt x="710" y="5925"/>
                        <a:pt x="1086" y="4264"/>
                        <a:pt x="1370" y="2600"/>
                      </a:cubicBezTo>
                      <a:cubicBezTo>
                        <a:pt x="1434" y="2222"/>
                        <a:pt x="1494" y="1845"/>
                        <a:pt x="1620" y="1470"/>
                      </a:cubicBezTo>
                      <a:cubicBezTo>
                        <a:pt x="1728" y="1151"/>
                        <a:pt x="1885" y="834"/>
                        <a:pt x="2089" y="523"/>
                      </a:cubicBezTo>
                      <a:lnTo>
                        <a:pt x="2079" y="92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noFill/>
                  <a:miter lim="400000"/>
                </a:ln>
                <a:effectLst>
                  <a:outerShdw sx="100000" sy="100000" kx="0" ky="0" algn="b" rotWithShape="0" blurRad="0" dist="0" dir="6000000">
                    <a:srgbClr val="5E5E5E">
                      <a:alpha val="50000"/>
                    </a:srgbClr>
                  </a:outerShdw>
                </a:effectLst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60" name="Vorm"/>
                <p:cNvSpPr/>
                <p:nvPr/>
              </p:nvSpPr>
              <p:spPr>
                <a:xfrm>
                  <a:off x="24772" y="-1"/>
                  <a:ext cx="186861" cy="1529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246" fill="norm" stroke="1" extrusionOk="0">
                      <a:moveTo>
                        <a:pt x="0" y="2461"/>
                      </a:moveTo>
                      <a:cubicBezTo>
                        <a:pt x="3510" y="772"/>
                        <a:pt x="7022" y="-48"/>
                        <a:pt x="10534" y="2"/>
                      </a:cubicBezTo>
                      <a:cubicBezTo>
                        <a:pt x="14224" y="54"/>
                        <a:pt x="17914" y="1066"/>
                        <a:pt x="21600" y="3037"/>
                      </a:cubicBezTo>
                      <a:cubicBezTo>
                        <a:pt x="18027" y="15423"/>
                        <a:pt x="14324" y="21552"/>
                        <a:pt x="10606" y="21233"/>
                      </a:cubicBezTo>
                      <a:cubicBezTo>
                        <a:pt x="7015" y="20926"/>
                        <a:pt x="3446" y="14608"/>
                        <a:pt x="0" y="2461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161" name="Rechthoek"/>
                <p:cNvSpPr/>
                <p:nvPr/>
              </p:nvSpPr>
              <p:spPr>
                <a:xfrm rot="60000">
                  <a:off x="140761" y="14744"/>
                  <a:ext cx="8062" cy="30694"/>
                </a:xfrm>
                <a:prstGeom prst="rect">
                  <a:avLst/>
                </a:prstGeom>
                <a:solidFill>
                  <a:srgbClr val="3C85B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162" name="Rechthoek"/>
                <p:cNvSpPr/>
                <p:nvPr/>
              </p:nvSpPr>
              <p:spPr>
                <a:xfrm rot="21540000">
                  <a:off x="85336" y="14744"/>
                  <a:ext cx="8062" cy="30694"/>
                </a:xfrm>
                <a:prstGeom prst="rect">
                  <a:avLst/>
                </a:prstGeom>
                <a:solidFill>
                  <a:srgbClr val="3C85B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163" name="Cirkel"/>
                <p:cNvSpPr/>
                <p:nvPr/>
              </p:nvSpPr>
              <p:spPr>
                <a:xfrm>
                  <a:off x="113798" y="21406"/>
                  <a:ext cx="9879" cy="9880"/>
                </a:xfrm>
                <a:prstGeom prst="ellipse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164" name="Lijn"/>
                <p:cNvSpPr/>
                <p:nvPr/>
              </p:nvSpPr>
              <p:spPr>
                <a:xfrm>
                  <a:off x="111730" y="16479"/>
                  <a:ext cx="875" cy="156120"/>
                </a:xfrm>
                <a:prstGeom prst="line">
                  <a:avLst/>
                </a:prstGeom>
                <a:noFill/>
                <a:ln w="3175" cap="flat">
                  <a:solidFill>
                    <a:srgbClr val="1F4C64"/>
                  </a:solidFill>
                  <a:prstDash val="solid"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165" name="Vorm"/>
                <p:cNvSpPr/>
                <p:nvPr/>
              </p:nvSpPr>
              <p:spPr>
                <a:xfrm>
                  <a:off x="112595" y="36219"/>
                  <a:ext cx="22024" cy="13620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2912" y="8"/>
                      </a:moveTo>
                      <a:lnTo>
                        <a:pt x="17432" y="0"/>
                      </a:lnTo>
                      <a:lnTo>
                        <a:pt x="21600" y="9721"/>
                      </a:lnTo>
                      <a:cubicBezTo>
                        <a:pt x="20925" y="10546"/>
                        <a:pt x="18625" y="11313"/>
                        <a:pt x="15039" y="11910"/>
                      </a:cubicBezTo>
                      <a:cubicBezTo>
                        <a:pt x="12108" y="12397"/>
                        <a:pt x="8429" y="12750"/>
                        <a:pt x="4378" y="12933"/>
                      </a:cubicBezTo>
                      <a:lnTo>
                        <a:pt x="4412" y="21595"/>
                      </a:lnTo>
                      <a:lnTo>
                        <a:pt x="20" y="21600"/>
                      </a:lnTo>
                      <a:lnTo>
                        <a:pt x="0" y="12209"/>
                      </a:lnTo>
                      <a:cubicBezTo>
                        <a:pt x="4612" y="12106"/>
                        <a:pt x="8857" y="11745"/>
                        <a:pt x="12001" y="11190"/>
                      </a:cubicBezTo>
                      <a:cubicBezTo>
                        <a:pt x="14402" y="10766"/>
                        <a:pt x="16053" y="10245"/>
                        <a:pt x="16781" y="9682"/>
                      </a:cubicBezTo>
                      <a:lnTo>
                        <a:pt x="12912" y="8"/>
                      </a:lnTo>
                      <a:close/>
                    </a:path>
                  </a:pathLst>
                </a:custGeom>
                <a:solidFill>
                  <a:srgbClr val="3C85B0"/>
                </a:solidFill>
                <a:ln w="3175" cap="flat">
                  <a:solidFill>
                    <a:srgbClr val="3C85B0"/>
                  </a:solidFill>
                  <a:prstDash val="solid"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grpSp>
              <p:nvGrpSpPr>
                <p:cNvPr id="173" name="Groepeer"/>
                <p:cNvGrpSpPr/>
                <p:nvPr/>
              </p:nvGrpSpPr>
              <p:grpSpPr>
                <a:xfrm>
                  <a:off x="151537" y="33177"/>
                  <a:ext cx="67612" cy="32427"/>
                  <a:chOff x="0" y="0"/>
                  <a:chExt cx="67611" cy="32426"/>
                </a:xfrm>
              </p:grpSpPr>
              <p:grpSp>
                <p:nvGrpSpPr>
                  <p:cNvPr id="169" name="Groepeer"/>
                  <p:cNvGrpSpPr/>
                  <p:nvPr/>
                </p:nvGrpSpPr>
                <p:grpSpPr>
                  <a:xfrm>
                    <a:off x="16718" y="8367"/>
                    <a:ext cx="36473" cy="17215"/>
                    <a:chOff x="0" y="0"/>
                    <a:chExt cx="36471" cy="17213"/>
                  </a:xfrm>
                </p:grpSpPr>
                <p:sp>
                  <p:nvSpPr>
                    <p:cNvPr id="166" name="Vorm"/>
                    <p:cNvSpPr/>
                    <p:nvPr/>
                  </p:nvSpPr>
                  <p:spPr>
                    <a:xfrm>
                      <a:off x="205" y="158"/>
                      <a:ext cx="33333" cy="170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72" fill="norm" stroke="1" extrusionOk="0">
                          <a:moveTo>
                            <a:pt x="0" y="5052"/>
                          </a:moveTo>
                          <a:cubicBezTo>
                            <a:pt x="3418" y="4611"/>
                            <a:pt x="6828" y="3971"/>
                            <a:pt x="10227" y="3134"/>
                          </a:cubicBezTo>
                          <a:cubicBezTo>
                            <a:pt x="13651" y="2289"/>
                            <a:pt x="17062" y="1244"/>
                            <a:pt x="20453" y="0"/>
                          </a:cubicBezTo>
                          <a:lnTo>
                            <a:pt x="21600" y="19560"/>
                          </a:lnTo>
                          <a:cubicBezTo>
                            <a:pt x="19176" y="20622"/>
                            <a:pt x="16720" y="21240"/>
                            <a:pt x="14261" y="21420"/>
                          </a:cubicBezTo>
                          <a:cubicBezTo>
                            <a:pt x="11793" y="21600"/>
                            <a:pt x="9300" y="21342"/>
                            <a:pt x="6876" y="20180"/>
                          </a:cubicBezTo>
                          <a:cubicBezTo>
                            <a:pt x="4482" y="19032"/>
                            <a:pt x="2219" y="17027"/>
                            <a:pt x="203" y="14268"/>
                          </a:cubicBezTo>
                          <a:lnTo>
                            <a:pt x="0" y="5052"/>
                          </a:lnTo>
                          <a:close/>
                        </a:path>
                      </a:pathLst>
                    </a:custGeom>
                    <a:solidFill>
                      <a:srgbClr val="285F7D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67" name="Vorm"/>
                    <p:cNvSpPr/>
                    <p:nvPr/>
                  </p:nvSpPr>
                  <p:spPr>
                    <a:xfrm>
                      <a:off x="0" y="640"/>
                      <a:ext cx="32463" cy="114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55" fill="norm" stroke="1" extrusionOk="0">
                          <a:moveTo>
                            <a:pt x="0" y="5523"/>
                          </a:moveTo>
                          <a:cubicBezTo>
                            <a:pt x="3539" y="4777"/>
                            <a:pt x="7075" y="3943"/>
                            <a:pt x="10608" y="3024"/>
                          </a:cubicBezTo>
                          <a:cubicBezTo>
                            <a:pt x="14147" y="2102"/>
                            <a:pt x="17684" y="1094"/>
                            <a:pt x="21216" y="0"/>
                          </a:cubicBezTo>
                          <a:lnTo>
                            <a:pt x="21600" y="16638"/>
                          </a:lnTo>
                          <a:cubicBezTo>
                            <a:pt x="18091" y="18437"/>
                            <a:pt x="14553" y="19735"/>
                            <a:pt x="10998" y="20527"/>
                          </a:cubicBezTo>
                          <a:cubicBezTo>
                            <a:pt x="7471" y="21313"/>
                            <a:pt x="3932" y="21600"/>
                            <a:pt x="395" y="21387"/>
                          </a:cubicBezTo>
                          <a:lnTo>
                            <a:pt x="0" y="5523"/>
                          </a:lnTo>
                          <a:close/>
                        </a:path>
                      </a:pathLst>
                    </a:custGeom>
                    <a:solidFill>
                      <a:srgbClr val="1F4C64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68" name="Cirkel"/>
                    <p:cNvSpPr/>
                    <p:nvPr/>
                  </p:nvSpPr>
                  <p:spPr>
                    <a:xfrm>
                      <a:off x="28733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grpSp>
                <p:nvGrpSpPr>
                  <p:cNvPr id="172" name="Groepeer"/>
                  <p:cNvGrpSpPr/>
                  <p:nvPr/>
                </p:nvGrpSpPr>
                <p:grpSpPr>
                  <a:xfrm>
                    <a:off x="-1" y="0"/>
                    <a:ext cx="67613" cy="32427"/>
                    <a:chOff x="0" y="0"/>
                    <a:chExt cx="67611" cy="32426"/>
                  </a:xfrm>
                </p:grpSpPr>
                <p:sp>
                  <p:nvSpPr>
                    <p:cNvPr id="170" name="Vorm"/>
                    <p:cNvSpPr/>
                    <p:nvPr/>
                  </p:nvSpPr>
                  <p:spPr>
                    <a:xfrm>
                      <a:off x="538" y="1570"/>
                      <a:ext cx="67074" cy="3085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289" fill="norm" stroke="1" extrusionOk="0">
                          <a:moveTo>
                            <a:pt x="2045" y="0"/>
                          </a:moveTo>
                          <a:cubicBezTo>
                            <a:pt x="2384" y="6836"/>
                            <a:pt x="4468" y="12711"/>
                            <a:pt x="7453" y="15236"/>
                          </a:cubicBezTo>
                          <a:cubicBezTo>
                            <a:pt x="9782" y="17207"/>
                            <a:pt x="12289" y="16901"/>
                            <a:pt x="14671" y="16182"/>
                          </a:cubicBezTo>
                          <a:cubicBezTo>
                            <a:pt x="16869" y="15518"/>
                            <a:pt x="19069" y="14470"/>
                            <a:pt x="21256" y="13007"/>
                          </a:cubicBezTo>
                          <a:lnTo>
                            <a:pt x="21600" y="17918"/>
                          </a:lnTo>
                          <a:cubicBezTo>
                            <a:pt x="19329" y="19341"/>
                            <a:pt x="17021" y="20328"/>
                            <a:pt x="14702" y="20887"/>
                          </a:cubicBezTo>
                          <a:cubicBezTo>
                            <a:pt x="12260" y="21476"/>
                            <a:pt x="9747" y="21600"/>
                            <a:pt x="7368" y="19987"/>
                          </a:cubicBezTo>
                          <a:cubicBezTo>
                            <a:pt x="5172" y="18498"/>
                            <a:pt x="3235" y="15602"/>
                            <a:pt x="1888" y="11600"/>
                          </a:cubicBezTo>
                          <a:cubicBezTo>
                            <a:pt x="773" y="8287"/>
                            <a:pt x="118" y="4365"/>
                            <a:pt x="0" y="288"/>
                          </a:cubicBezTo>
                          <a:lnTo>
                            <a:pt x="2045" y="0"/>
                          </a:lnTo>
                          <a:close/>
                        </a:path>
                      </a:pathLst>
                    </a:custGeom>
                    <a:solidFill>
                      <a:srgbClr val="3C85B0"/>
                    </a:solidFill>
                    <a:ln w="3175" cap="flat">
                      <a:solidFill>
                        <a:srgbClr val="3C85B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algn="l" defTabSz="1285306">
                        <a:lnSpc>
                          <a:spcPct val="90000"/>
                        </a:lnSpc>
                        <a:spcBef>
                          <a:spcPts val="2300"/>
                        </a:spcBef>
                        <a:defRPr sz="2200">
                          <a:solidFill>
                            <a:srgbClr val="000000"/>
                          </a:solidFill>
                        </a:defRPr>
                      </a:pPr>
                    </a:p>
                  </p:txBody>
                </p:sp>
                <p:sp>
                  <p:nvSpPr>
                    <p:cNvPr id="171" name="Cirkel"/>
                    <p:cNvSpPr/>
                    <p:nvPr/>
                  </p:nvSpPr>
                  <p:spPr>
                    <a:xfrm>
                      <a:off x="0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</p:grpSp>
            <p:grpSp>
              <p:nvGrpSpPr>
                <p:cNvPr id="181" name="Groepeer"/>
                <p:cNvGrpSpPr/>
                <p:nvPr/>
              </p:nvGrpSpPr>
              <p:grpSpPr>
                <a:xfrm flipH="1">
                  <a:off x="15160" y="33177"/>
                  <a:ext cx="67612" cy="32427"/>
                  <a:chOff x="0" y="0"/>
                  <a:chExt cx="67611" cy="32426"/>
                </a:xfrm>
              </p:grpSpPr>
              <p:grpSp>
                <p:nvGrpSpPr>
                  <p:cNvPr id="177" name="Groepeer"/>
                  <p:cNvGrpSpPr/>
                  <p:nvPr/>
                </p:nvGrpSpPr>
                <p:grpSpPr>
                  <a:xfrm>
                    <a:off x="16718" y="8367"/>
                    <a:ext cx="36473" cy="17215"/>
                    <a:chOff x="0" y="0"/>
                    <a:chExt cx="36471" cy="17213"/>
                  </a:xfrm>
                </p:grpSpPr>
                <p:sp>
                  <p:nvSpPr>
                    <p:cNvPr id="174" name="Vorm"/>
                    <p:cNvSpPr/>
                    <p:nvPr/>
                  </p:nvSpPr>
                  <p:spPr>
                    <a:xfrm>
                      <a:off x="205" y="158"/>
                      <a:ext cx="33333" cy="170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72" fill="norm" stroke="1" extrusionOk="0">
                          <a:moveTo>
                            <a:pt x="0" y="5052"/>
                          </a:moveTo>
                          <a:cubicBezTo>
                            <a:pt x="3418" y="4611"/>
                            <a:pt x="6828" y="3971"/>
                            <a:pt x="10227" y="3134"/>
                          </a:cubicBezTo>
                          <a:cubicBezTo>
                            <a:pt x="13651" y="2289"/>
                            <a:pt x="17062" y="1244"/>
                            <a:pt x="20453" y="0"/>
                          </a:cubicBezTo>
                          <a:lnTo>
                            <a:pt x="21600" y="19560"/>
                          </a:lnTo>
                          <a:cubicBezTo>
                            <a:pt x="19176" y="20622"/>
                            <a:pt x="16720" y="21240"/>
                            <a:pt x="14261" y="21420"/>
                          </a:cubicBezTo>
                          <a:cubicBezTo>
                            <a:pt x="11793" y="21600"/>
                            <a:pt x="9300" y="21342"/>
                            <a:pt x="6876" y="20180"/>
                          </a:cubicBezTo>
                          <a:cubicBezTo>
                            <a:pt x="4482" y="19032"/>
                            <a:pt x="2219" y="17027"/>
                            <a:pt x="203" y="14268"/>
                          </a:cubicBezTo>
                          <a:lnTo>
                            <a:pt x="0" y="5052"/>
                          </a:lnTo>
                          <a:close/>
                        </a:path>
                      </a:pathLst>
                    </a:custGeom>
                    <a:solidFill>
                      <a:srgbClr val="285F7D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75" name="Vorm"/>
                    <p:cNvSpPr/>
                    <p:nvPr/>
                  </p:nvSpPr>
                  <p:spPr>
                    <a:xfrm>
                      <a:off x="0" y="640"/>
                      <a:ext cx="32463" cy="114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55" fill="norm" stroke="1" extrusionOk="0">
                          <a:moveTo>
                            <a:pt x="0" y="5523"/>
                          </a:moveTo>
                          <a:cubicBezTo>
                            <a:pt x="3539" y="4777"/>
                            <a:pt x="7075" y="3943"/>
                            <a:pt x="10608" y="3024"/>
                          </a:cubicBezTo>
                          <a:cubicBezTo>
                            <a:pt x="14147" y="2102"/>
                            <a:pt x="17684" y="1094"/>
                            <a:pt x="21216" y="0"/>
                          </a:cubicBezTo>
                          <a:lnTo>
                            <a:pt x="21600" y="16638"/>
                          </a:lnTo>
                          <a:cubicBezTo>
                            <a:pt x="18091" y="18437"/>
                            <a:pt x="14553" y="19735"/>
                            <a:pt x="10998" y="20527"/>
                          </a:cubicBezTo>
                          <a:cubicBezTo>
                            <a:pt x="7471" y="21313"/>
                            <a:pt x="3932" y="21600"/>
                            <a:pt x="395" y="21387"/>
                          </a:cubicBezTo>
                          <a:lnTo>
                            <a:pt x="0" y="5523"/>
                          </a:lnTo>
                          <a:close/>
                        </a:path>
                      </a:pathLst>
                    </a:custGeom>
                    <a:solidFill>
                      <a:srgbClr val="1F4C64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76" name="Cirkel"/>
                    <p:cNvSpPr/>
                    <p:nvPr/>
                  </p:nvSpPr>
                  <p:spPr>
                    <a:xfrm>
                      <a:off x="28733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grpSp>
                <p:nvGrpSpPr>
                  <p:cNvPr id="180" name="Groepeer"/>
                  <p:cNvGrpSpPr/>
                  <p:nvPr/>
                </p:nvGrpSpPr>
                <p:grpSpPr>
                  <a:xfrm>
                    <a:off x="-1" y="0"/>
                    <a:ext cx="67613" cy="32427"/>
                    <a:chOff x="0" y="0"/>
                    <a:chExt cx="67611" cy="32426"/>
                  </a:xfrm>
                </p:grpSpPr>
                <p:sp>
                  <p:nvSpPr>
                    <p:cNvPr id="178" name="Vorm"/>
                    <p:cNvSpPr/>
                    <p:nvPr/>
                  </p:nvSpPr>
                  <p:spPr>
                    <a:xfrm>
                      <a:off x="538" y="1570"/>
                      <a:ext cx="67074" cy="3085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289" fill="norm" stroke="1" extrusionOk="0">
                          <a:moveTo>
                            <a:pt x="2045" y="0"/>
                          </a:moveTo>
                          <a:cubicBezTo>
                            <a:pt x="2384" y="6836"/>
                            <a:pt x="4468" y="12711"/>
                            <a:pt x="7453" y="15236"/>
                          </a:cubicBezTo>
                          <a:cubicBezTo>
                            <a:pt x="9782" y="17207"/>
                            <a:pt x="12289" y="16901"/>
                            <a:pt x="14671" y="16182"/>
                          </a:cubicBezTo>
                          <a:cubicBezTo>
                            <a:pt x="16869" y="15518"/>
                            <a:pt x="19069" y="14470"/>
                            <a:pt x="21256" y="13007"/>
                          </a:cubicBezTo>
                          <a:lnTo>
                            <a:pt x="21600" y="17918"/>
                          </a:lnTo>
                          <a:cubicBezTo>
                            <a:pt x="19329" y="19341"/>
                            <a:pt x="17021" y="20328"/>
                            <a:pt x="14702" y="20887"/>
                          </a:cubicBezTo>
                          <a:cubicBezTo>
                            <a:pt x="12260" y="21476"/>
                            <a:pt x="9747" y="21600"/>
                            <a:pt x="7368" y="19987"/>
                          </a:cubicBezTo>
                          <a:cubicBezTo>
                            <a:pt x="5172" y="18498"/>
                            <a:pt x="3235" y="15602"/>
                            <a:pt x="1888" y="11600"/>
                          </a:cubicBezTo>
                          <a:cubicBezTo>
                            <a:pt x="773" y="8287"/>
                            <a:pt x="118" y="4365"/>
                            <a:pt x="0" y="288"/>
                          </a:cubicBezTo>
                          <a:lnTo>
                            <a:pt x="2045" y="0"/>
                          </a:lnTo>
                          <a:close/>
                        </a:path>
                      </a:pathLst>
                    </a:custGeom>
                    <a:solidFill>
                      <a:srgbClr val="3C85B0"/>
                    </a:solidFill>
                    <a:ln w="3175" cap="flat">
                      <a:solidFill>
                        <a:srgbClr val="3C85B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algn="l" defTabSz="1285306">
                        <a:lnSpc>
                          <a:spcPct val="90000"/>
                        </a:lnSpc>
                        <a:spcBef>
                          <a:spcPts val="2300"/>
                        </a:spcBef>
                        <a:defRPr sz="2200">
                          <a:solidFill>
                            <a:srgbClr val="000000"/>
                          </a:solidFill>
                        </a:defRPr>
                      </a:pPr>
                    </a:p>
                  </p:txBody>
                </p:sp>
                <p:sp>
                  <p:nvSpPr>
                    <p:cNvPr id="179" name="Cirkel"/>
                    <p:cNvSpPr/>
                    <p:nvPr/>
                  </p:nvSpPr>
                  <p:spPr>
                    <a:xfrm>
                      <a:off x="0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206" name="Groepeer"/>
              <p:cNvGrpSpPr/>
              <p:nvPr/>
            </p:nvGrpSpPr>
            <p:grpSpPr>
              <a:xfrm>
                <a:off x="-230" y="15240"/>
                <a:ext cx="362897" cy="440556"/>
                <a:chOff x="-229" y="0"/>
                <a:chExt cx="362895" cy="440554"/>
              </a:xfrm>
            </p:grpSpPr>
            <p:sp>
              <p:nvSpPr>
                <p:cNvPr id="183" name="Klerenhanger"/>
                <p:cNvSpPr/>
                <p:nvPr/>
              </p:nvSpPr>
              <p:spPr>
                <a:xfrm>
                  <a:off x="48644" y="0"/>
                  <a:ext cx="258721" cy="13712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795" y="0"/>
                      </a:moveTo>
                      <a:cubicBezTo>
                        <a:pt x="9666" y="0"/>
                        <a:pt x="8738" y="1631"/>
                        <a:pt x="8635" y="3709"/>
                      </a:cubicBezTo>
                      <a:lnTo>
                        <a:pt x="9607" y="3709"/>
                      </a:lnTo>
                      <a:cubicBezTo>
                        <a:pt x="9704" y="2640"/>
                        <a:pt x="10201" y="1815"/>
                        <a:pt x="10795" y="1815"/>
                      </a:cubicBezTo>
                      <a:cubicBezTo>
                        <a:pt x="11459" y="1815"/>
                        <a:pt x="12005" y="2831"/>
                        <a:pt x="12005" y="4095"/>
                      </a:cubicBezTo>
                      <a:cubicBezTo>
                        <a:pt x="12005" y="5348"/>
                        <a:pt x="11465" y="6377"/>
                        <a:pt x="10795" y="6377"/>
                      </a:cubicBezTo>
                      <a:lnTo>
                        <a:pt x="10314" y="6377"/>
                      </a:lnTo>
                      <a:lnTo>
                        <a:pt x="10314" y="9638"/>
                      </a:lnTo>
                      <a:lnTo>
                        <a:pt x="1512" y="15302"/>
                      </a:lnTo>
                      <a:cubicBezTo>
                        <a:pt x="875" y="15761"/>
                        <a:pt x="0" y="16385"/>
                        <a:pt x="0" y="18422"/>
                      </a:cubicBezTo>
                      <a:cubicBezTo>
                        <a:pt x="0" y="20175"/>
                        <a:pt x="755" y="21600"/>
                        <a:pt x="1684" y="21600"/>
                      </a:cubicBezTo>
                      <a:lnTo>
                        <a:pt x="20029" y="21600"/>
                      </a:lnTo>
                      <a:lnTo>
                        <a:pt x="20083" y="21581"/>
                      </a:lnTo>
                      <a:cubicBezTo>
                        <a:pt x="20947" y="21418"/>
                        <a:pt x="21600" y="20063"/>
                        <a:pt x="21600" y="18422"/>
                      </a:cubicBezTo>
                      <a:cubicBezTo>
                        <a:pt x="21600" y="16456"/>
                        <a:pt x="20725" y="15690"/>
                        <a:pt x="20066" y="15293"/>
                      </a:cubicBezTo>
                      <a:lnTo>
                        <a:pt x="11276" y="9638"/>
                      </a:lnTo>
                      <a:lnTo>
                        <a:pt x="11276" y="8100"/>
                      </a:lnTo>
                      <a:lnTo>
                        <a:pt x="11421" y="8017"/>
                      </a:lnTo>
                      <a:cubicBezTo>
                        <a:pt x="12328" y="7498"/>
                        <a:pt x="12965" y="5888"/>
                        <a:pt x="12965" y="4095"/>
                      </a:cubicBezTo>
                      <a:cubicBezTo>
                        <a:pt x="12965" y="1833"/>
                        <a:pt x="11994" y="0"/>
                        <a:pt x="10795" y="0"/>
                      </a:cubicBezTo>
                      <a:close/>
                      <a:moveTo>
                        <a:pt x="10790" y="11309"/>
                      </a:moveTo>
                      <a:lnTo>
                        <a:pt x="19764" y="17015"/>
                      </a:lnTo>
                      <a:cubicBezTo>
                        <a:pt x="20488" y="17453"/>
                        <a:pt x="20633" y="17882"/>
                        <a:pt x="20633" y="18422"/>
                      </a:cubicBezTo>
                      <a:cubicBezTo>
                        <a:pt x="20633" y="19176"/>
                        <a:pt x="20310" y="19776"/>
                        <a:pt x="19916" y="19776"/>
                      </a:cubicBezTo>
                      <a:lnTo>
                        <a:pt x="1679" y="19776"/>
                      </a:lnTo>
                      <a:cubicBezTo>
                        <a:pt x="1279" y="19776"/>
                        <a:pt x="962" y="19166"/>
                        <a:pt x="962" y="18422"/>
                      </a:cubicBezTo>
                      <a:cubicBezTo>
                        <a:pt x="962" y="17781"/>
                        <a:pt x="1117" y="17525"/>
                        <a:pt x="1841" y="17006"/>
                      </a:cubicBezTo>
                      <a:lnTo>
                        <a:pt x="10790" y="11309"/>
                      </a:lnTo>
                      <a:close/>
                    </a:path>
                  </a:pathLst>
                </a:custGeom>
                <a:solidFill>
                  <a:srgbClr val="008F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4258" tIns="24258" rIns="24258" bIns="24258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205" name="Groepeer"/>
                <p:cNvGrpSpPr/>
                <p:nvPr/>
              </p:nvGrpSpPr>
              <p:grpSpPr>
                <a:xfrm>
                  <a:off x="-230" y="61066"/>
                  <a:ext cx="362897" cy="379489"/>
                  <a:chOff x="-229" y="0"/>
                  <a:chExt cx="362895" cy="379488"/>
                </a:xfrm>
              </p:grpSpPr>
              <p:grpSp>
                <p:nvGrpSpPr>
                  <p:cNvPr id="193" name="Groepeer"/>
                  <p:cNvGrpSpPr/>
                  <p:nvPr/>
                </p:nvGrpSpPr>
                <p:grpSpPr>
                  <a:xfrm>
                    <a:off x="0" y="0"/>
                    <a:ext cx="361069" cy="379489"/>
                    <a:chOff x="0" y="0"/>
                    <a:chExt cx="361068" cy="379488"/>
                  </a:xfrm>
                </p:grpSpPr>
                <p:sp>
                  <p:nvSpPr>
                    <p:cNvPr id="184" name="Vorm"/>
                    <p:cNvSpPr/>
                    <p:nvPr/>
                  </p:nvSpPr>
                  <p:spPr>
                    <a:xfrm>
                      <a:off x="52910" y="0"/>
                      <a:ext cx="256385" cy="37948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595" fill="norm" stroke="1" extrusionOk="0">
                          <a:moveTo>
                            <a:pt x="1902" y="21355"/>
                          </a:moveTo>
                          <a:cubicBezTo>
                            <a:pt x="4919" y="21520"/>
                            <a:pt x="7944" y="21600"/>
                            <a:pt x="10970" y="21595"/>
                          </a:cubicBezTo>
                          <a:cubicBezTo>
                            <a:pt x="13881" y="21590"/>
                            <a:pt x="16789" y="21507"/>
                            <a:pt x="19690" y="21345"/>
                          </a:cubicBezTo>
                          <a:lnTo>
                            <a:pt x="19550" y="10285"/>
                          </a:lnTo>
                          <a:cubicBezTo>
                            <a:pt x="19530" y="9425"/>
                            <a:pt x="19558" y="8566"/>
                            <a:pt x="19635" y="7711"/>
                          </a:cubicBezTo>
                          <a:cubicBezTo>
                            <a:pt x="19711" y="6859"/>
                            <a:pt x="19836" y="6007"/>
                            <a:pt x="20106" y="5170"/>
                          </a:cubicBezTo>
                          <a:cubicBezTo>
                            <a:pt x="20418" y="4205"/>
                            <a:pt x="20920" y="3273"/>
                            <a:pt x="21600" y="2398"/>
                          </a:cubicBezTo>
                          <a:cubicBezTo>
                            <a:pt x="21252" y="2130"/>
                            <a:pt x="20846" y="1899"/>
                            <a:pt x="20396" y="1713"/>
                          </a:cubicBezTo>
                          <a:cubicBezTo>
                            <a:pt x="19838" y="1482"/>
                            <a:pt x="19223" y="1325"/>
                            <a:pt x="18610" y="1171"/>
                          </a:cubicBezTo>
                          <a:cubicBezTo>
                            <a:pt x="17073" y="785"/>
                            <a:pt x="15526" y="415"/>
                            <a:pt x="13971" y="62"/>
                          </a:cubicBezTo>
                          <a:lnTo>
                            <a:pt x="13942" y="25"/>
                          </a:lnTo>
                          <a:cubicBezTo>
                            <a:pt x="13754" y="1104"/>
                            <a:pt x="12401" y="1917"/>
                            <a:pt x="10793" y="1918"/>
                          </a:cubicBezTo>
                          <a:cubicBezTo>
                            <a:pt x="9168" y="1919"/>
                            <a:pt x="7804" y="1093"/>
                            <a:pt x="7630" y="2"/>
                          </a:cubicBezTo>
                          <a:lnTo>
                            <a:pt x="7621" y="0"/>
                          </a:lnTo>
                          <a:cubicBezTo>
                            <a:pt x="6440" y="339"/>
                            <a:pt x="5243" y="650"/>
                            <a:pt x="4031" y="934"/>
                          </a:cubicBezTo>
                          <a:cubicBezTo>
                            <a:pt x="3197" y="1130"/>
                            <a:pt x="2353" y="1314"/>
                            <a:pt x="1580" y="1602"/>
                          </a:cubicBezTo>
                          <a:cubicBezTo>
                            <a:pt x="998" y="1819"/>
                            <a:pt x="466" y="2092"/>
                            <a:pt x="0" y="2412"/>
                          </a:cubicBezTo>
                          <a:cubicBezTo>
                            <a:pt x="685" y="3334"/>
                            <a:pt x="1182" y="4314"/>
                            <a:pt x="1476" y="5325"/>
                          </a:cubicBezTo>
                          <a:cubicBezTo>
                            <a:pt x="1709" y="6129"/>
                            <a:pt x="1813" y="6947"/>
                            <a:pt x="1870" y="7763"/>
                          </a:cubicBezTo>
                          <a:cubicBezTo>
                            <a:pt x="1927" y="8583"/>
                            <a:pt x="1938" y="9404"/>
                            <a:pt x="1901" y="10224"/>
                          </a:cubicBezTo>
                          <a:lnTo>
                            <a:pt x="1902" y="21355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>
                      <a:outerShdw sx="100000" sy="100000" kx="0" ky="0" algn="b" rotWithShape="0" blurRad="0" dist="0" dir="6000000">
                        <a:srgbClr val="797979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85" name="Vorm"/>
                    <p:cNvSpPr/>
                    <p:nvPr/>
                  </p:nvSpPr>
                  <p:spPr>
                    <a:xfrm flipH="1">
                      <a:off x="284637" y="41137"/>
                      <a:ext cx="76432" cy="13674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589" h="21600" fill="norm" stroke="1" extrusionOk="0">
                          <a:moveTo>
                            <a:pt x="18916" y="21600"/>
                          </a:moveTo>
                          <a:cubicBezTo>
                            <a:pt x="15646" y="21022"/>
                            <a:pt x="12480" y="20274"/>
                            <a:pt x="9458" y="19367"/>
                          </a:cubicBezTo>
                          <a:cubicBezTo>
                            <a:pt x="7859" y="18887"/>
                            <a:pt x="6304" y="18364"/>
                            <a:pt x="4729" y="17860"/>
                          </a:cubicBezTo>
                          <a:cubicBezTo>
                            <a:pt x="3172" y="17361"/>
                            <a:pt x="1595" y="16883"/>
                            <a:pt x="0" y="16423"/>
                          </a:cubicBezTo>
                          <a:lnTo>
                            <a:pt x="14905" y="0"/>
                          </a:lnTo>
                          <a:cubicBezTo>
                            <a:pt x="17702" y="3071"/>
                            <a:pt x="19632" y="6365"/>
                            <a:pt x="20625" y="9766"/>
                          </a:cubicBezTo>
                          <a:cubicBezTo>
                            <a:pt x="21220" y="11800"/>
                            <a:pt x="21475" y="13859"/>
                            <a:pt x="21558" y="15919"/>
                          </a:cubicBezTo>
                          <a:cubicBezTo>
                            <a:pt x="21600" y="16950"/>
                            <a:pt x="21599" y="17981"/>
                            <a:pt x="21555" y="19012"/>
                          </a:cubicBezTo>
                          <a:lnTo>
                            <a:pt x="18916" y="2160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>
                      <a:outerShdw sx="100000" sy="100000" kx="0" ky="0" algn="b" rotWithShape="0" blurRad="0" dist="0" dir="6000000">
                        <a:srgbClr val="797979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86" name="Vorm"/>
                    <p:cNvSpPr/>
                    <p:nvPr/>
                  </p:nvSpPr>
                  <p:spPr>
                    <a:xfrm>
                      <a:off x="0" y="41796"/>
                      <a:ext cx="76432" cy="13675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589" h="21600" fill="norm" stroke="1" extrusionOk="0">
                          <a:moveTo>
                            <a:pt x="18916" y="21600"/>
                          </a:moveTo>
                          <a:cubicBezTo>
                            <a:pt x="15464" y="21132"/>
                            <a:pt x="12113" y="20455"/>
                            <a:pt x="8923" y="19581"/>
                          </a:cubicBezTo>
                          <a:cubicBezTo>
                            <a:pt x="5753" y="18712"/>
                            <a:pt x="2761" y="17653"/>
                            <a:pt x="0" y="16423"/>
                          </a:cubicBezTo>
                          <a:lnTo>
                            <a:pt x="14905" y="0"/>
                          </a:lnTo>
                          <a:cubicBezTo>
                            <a:pt x="17702" y="3071"/>
                            <a:pt x="19632" y="6365"/>
                            <a:pt x="20625" y="9766"/>
                          </a:cubicBezTo>
                          <a:cubicBezTo>
                            <a:pt x="21220" y="11800"/>
                            <a:pt x="21475" y="13859"/>
                            <a:pt x="21558" y="15919"/>
                          </a:cubicBezTo>
                          <a:cubicBezTo>
                            <a:pt x="21600" y="16950"/>
                            <a:pt x="21599" y="17981"/>
                            <a:pt x="21555" y="19012"/>
                          </a:cubicBezTo>
                          <a:lnTo>
                            <a:pt x="18916" y="2160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>
                      <a:outerShdw sx="100000" sy="100000" kx="0" ky="0" algn="b" rotWithShape="0" blurRad="0" dist="0" dir="6000000">
                        <a:srgbClr val="797979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87" name="Lijn"/>
                    <p:cNvSpPr/>
                    <p:nvPr/>
                  </p:nvSpPr>
                  <p:spPr>
                    <a:xfrm>
                      <a:off x="260846" y="130234"/>
                      <a:ext cx="10639" cy="9973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45" h="21600" fill="norm" stroke="1" extrusionOk="0">
                          <a:moveTo>
                            <a:pt x="106" y="0"/>
                          </a:moveTo>
                          <a:cubicBezTo>
                            <a:pt x="-455" y="3803"/>
                            <a:pt x="1212" y="7606"/>
                            <a:pt x="5097" y="11385"/>
                          </a:cubicBezTo>
                          <a:cubicBezTo>
                            <a:pt x="8628" y="14821"/>
                            <a:pt x="13987" y="18232"/>
                            <a:pt x="21145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88" name="Lijn"/>
                    <p:cNvSpPr/>
                    <p:nvPr/>
                  </p:nvSpPr>
                  <p:spPr>
                    <a:xfrm>
                      <a:off x="87013" y="169814"/>
                      <a:ext cx="9604" cy="5338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96" h="21600" fill="norm" stroke="1" extrusionOk="0">
                          <a:moveTo>
                            <a:pt x="21123" y="0"/>
                          </a:moveTo>
                          <a:cubicBezTo>
                            <a:pt x="21600" y="3990"/>
                            <a:pt x="19725" y="7977"/>
                            <a:pt x="15531" y="11893"/>
                          </a:cubicBezTo>
                          <a:cubicBezTo>
                            <a:pt x="11980" y="15209"/>
                            <a:pt x="6781" y="18458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89" name="Lijn"/>
                    <p:cNvSpPr/>
                    <p:nvPr/>
                  </p:nvSpPr>
                  <p:spPr>
                    <a:xfrm>
                      <a:off x="79298" y="267176"/>
                      <a:ext cx="23607" cy="3854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19424" y="4046"/>
                            <a:pt x="16491" y="7924"/>
                            <a:pt x="12860" y="11557"/>
                          </a:cubicBezTo>
                          <a:cubicBezTo>
                            <a:pt x="9221" y="15198"/>
                            <a:pt x="4906" y="18568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90" name="Lijn"/>
                    <p:cNvSpPr/>
                    <p:nvPr/>
                  </p:nvSpPr>
                  <p:spPr>
                    <a:xfrm>
                      <a:off x="79808" y="284647"/>
                      <a:ext cx="23608" cy="3855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19424" y="4046"/>
                            <a:pt x="16491" y="7924"/>
                            <a:pt x="12860" y="11557"/>
                          </a:cubicBezTo>
                          <a:cubicBezTo>
                            <a:pt x="9221" y="15198"/>
                            <a:pt x="4906" y="18568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91" name="Lijn"/>
                    <p:cNvSpPr/>
                    <p:nvPr/>
                  </p:nvSpPr>
                  <p:spPr>
                    <a:xfrm>
                      <a:off x="294433" y="135790"/>
                      <a:ext cx="14226" cy="4061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16886" y="3006"/>
                            <a:pt x="12813" y="6129"/>
                            <a:pt x="9416" y="9346"/>
                          </a:cubicBezTo>
                          <a:cubicBezTo>
                            <a:pt x="5217" y="13321"/>
                            <a:pt x="2065" y="17423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192" name="Lijn"/>
                    <p:cNvSpPr/>
                    <p:nvPr/>
                  </p:nvSpPr>
                  <p:spPr>
                    <a:xfrm>
                      <a:off x="43038" y="147287"/>
                      <a:ext cx="22501" cy="2980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cubicBezTo>
                            <a:pt x="5085" y="3005"/>
                            <a:pt x="9593" y="6529"/>
                            <a:pt x="13394" y="10470"/>
                          </a:cubicBezTo>
                          <a:cubicBezTo>
                            <a:pt x="16717" y="13915"/>
                            <a:pt x="19472" y="17653"/>
                            <a:pt x="2160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grpSp>
                <p:nvGrpSpPr>
                  <p:cNvPr id="204" name="Groepeer"/>
                  <p:cNvGrpSpPr/>
                  <p:nvPr/>
                </p:nvGrpSpPr>
                <p:grpSpPr>
                  <a:xfrm>
                    <a:off x="-230" y="3175"/>
                    <a:ext cx="362897" cy="173645"/>
                    <a:chOff x="-2146" y="-1587"/>
                    <a:chExt cx="362895" cy="173643"/>
                  </a:xfrm>
                </p:grpSpPr>
                <p:pic>
                  <p:nvPicPr>
                    <p:cNvPr id="194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1680000">
                      <a:off x="-1620" y="141534"/>
                      <a:ext cx="79025" cy="4562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196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1680000">
                      <a:off x="-5702" y="149211"/>
                      <a:ext cx="79025" cy="4563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198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3">
                      <a:extLst/>
                    </a:blip>
                    <a:stretch>
                      <a:fillRect/>
                    </a:stretch>
                  </p:blipFill>
                  <p:spPr>
                    <a:xfrm>
                      <a:off x="132788" y="-1588"/>
                      <a:ext cx="91376" cy="40313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200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9180000">
                      <a:off x="284996" y="149246"/>
                      <a:ext cx="79024" cy="4563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202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9180000">
                      <a:off x="281048" y="141499"/>
                      <a:ext cx="79024" cy="4562"/>
                    </a:xfrm>
                    <a:prstGeom prst="rect">
                      <a:avLst/>
                    </a:prstGeom>
                    <a:effectLst/>
                  </p:spPr>
                </p:pic>
              </p:grpSp>
            </p:grpSp>
          </p:grpSp>
          <p:grpSp>
            <p:nvGrpSpPr>
              <p:cNvPr id="219" name="Groepeer"/>
              <p:cNvGrpSpPr/>
              <p:nvPr/>
            </p:nvGrpSpPr>
            <p:grpSpPr>
              <a:xfrm>
                <a:off x="144995" y="419019"/>
                <a:ext cx="205540" cy="85883"/>
                <a:chOff x="0" y="0"/>
                <a:chExt cx="205539" cy="85881"/>
              </a:xfrm>
            </p:grpSpPr>
            <p:grpSp>
              <p:nvGrpSpPr>
                <p:cNvPr id="216" name="Groepeer"/>
                <p:cNvGrpSpPr/>
                <p:nvPr/>
              </p:nvGrpSpPr>
              <p:grpSpPr>
                <a:xfrm>
                  <a:off x="325" y="0"/>
                  <a:ext cx="204888" cy="85198"/>
                  <a:chOff x="0" y="0"/>
                  <a:chExt cx="204887" cy="85197"/>
                </a:xfrm>
              </p:grpSpPr>
              <p:sp>
                <p:nvSpPr>
                  <p:cNvPr id="207" name="Vorm"/>
                  <p:cNvSpPr/>
                  <p:nvPr/>
                </p:nvSpPr>
                <p:spPr>
                  <a:xfrm>
                    <a:off x="-1" y="0"/>
                    <a:ext cx="204889" cy="8519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84" h="21455" fill="norm" stroke="1" extrusionOk="0">
                        <a:moveTo>
                          <a:pt x="303" y="14276"/>
                        </a:moveTo>
                        <a:cubicBezTo>
                          <a:pt x="240" y="12819"/>
                          <a:pt x="235" y="11351"/>
                          <a:pt x="289" y="9891"/>
                        </a:cubicBezTo>
                        <a:cubicBezTo>
                          <a:pt x="356" y="8076"/>
                          <a:pt x="513" y="6286"/>
                          <a:pt x="757" y="4561"/>
                        </a:cubicBezTo>
                        <a:cubicBezTo>
                          <a:pt x="787" y="3984"/>
                          <a:pt x="862" y="3426"/>
                          <a:pt x="977" y="2914"/>
                        </a:cubicBezTo>
                        <a:cubicBezTo>
                          <a:pt x="1030" y="2679"/>
                          <a:pt x="1093" y="2450"/>
                          <a:pt x="1191" y="2322"/>
                        </a:cubicBezTo>
                        <a:cubicBezTo>
                          <a:pt x="1290" y="2192"/>
                          <a:pt x="1409" y="2186"/>
                          <a:pt x="1510" y="2306"/>
                        </a:cubicBezTo>
                        <a:cubicBezTo>
                          <a:pt x="2565" y="4205"/>
                          <a:pt x="3791" y="5479"/>
                          <a:pt x="5090" y="6022"/>
                        </a:cubicBezTo>
                        <a:cubicBezTo>
                          <a:pt x="6046" y="6423"/>
                          <a:pt x="7025" y="6418"/>
                          <a:pt x="7980" y="6009"/>
                        </a:cubicBezTo>
                        <a:lnTo>
                          <a:pt x="8389" y="6410"/>
                        </a:lnTo>
                        <a:lnTo>
                          <a:pt x="9190" y="4525"/>
                        </a:lnTo>
                        <a:cubicBezTo>
                          <a:pt x="9062" y="3863"/>
                          <a:pt x="9018" y="3126"/>
                          <a:pt x="9063" y="2404"/>
                        </a:cubicBezTo>
                        <a:cubicBezTo>
                          <a:pt x="9123" y="1453"/>
                          <a:pt x="9331" y="593"/>
                          <a:pt x="9646" y="0"/>
                        </a:cubicBezTo>
                        <a:cubicBezTo>
                          <a:pt x="10802" y="2091"/>
                          <a:pt x="12006" y="4024"/>
                          <a:pt x="13253" y="5790"/>
                        </a:cubicBezTo>
                        <a:cubicBezTo>
                          <a:pt x="14376" y="7380"/>
                          <a:pt x="15546" y="8844"/>
                          <a:pt x="16830" y="9403"/>
                        </a:cubicBezTo>
                        <a:cubicBezTo>
                          <a:pt x="17784" y="9818"/>
                          <a:pt x="18773" y="9712"/>
                          <a:pt x="19704" y="10377"/>
                        </a:cubicBezTo>
                        <a:cubicBezTo>
                          <a:pt x="20116" y="10672"/>
                          <a:pt x="20512" y="11120"/>
                          <a:pt x="20820" y="11844"/>
                        </a:cubicBezTo>
                        <a:cubicBezTo>
                          <a:pt x="21103" y="12510"/>
                          <a:pt x="21292" y="13371"/>
                          <a:pt x="21363" y="14307"/>
                        </a:cubicBezTo>
                        <a:cubicBezTo>
                          <a:pt x="21424" y="14632"/>
                          <a:pt x="21463" y="14980"/>
                          <a:pt x="21478" y="15335"/>
                        </a:cubicBezTo>
                        <a:cubicBezTo>
                          <a:pt x="21497" y="15810"/>
                          <a:pt x="21473" y="16290"/>
                          <a:pt x="21406" y="16740"/>
                        </a:cubicBezTo>
                        <a:cubicBezTo>
                          <a:pt x="19906" y="18717"/>
                          <a:pt x="18282" y="20090"/>
                          <a:pt x="16597" y="20805"/>
                        </a:cubicBezTo>
                        <a:cubicBezTo>
                          <a:pt x="14722" y="21600"/>
                          <a:pt x="12810" y="21567"/>
                          <a:pt x="10913" y="21230"/>
                        </a:cubicBezTo>
                        <a:cubicBezTo>
                          <a:pt x="10024" y="21072"/>
                          <a:pt x="9137" y="20847"/>
                          <a:pt x="8246" y="20768"/>
                        </a:cubicBezTo>
                        <a:cubicBezTo>
                          <a:pt x="7146" y="20669"/>
                          <a:pt x="6044" y="20791"/>
                          <a:pt x="4943" y="20753"/>
                        </a:cubicBezTo>
                        <a:cubicBezTo>
                          <a:pt x="4304" y="20732"/>
                          <a:pt x="3665" y="20656"/>
                          <a:pt x="3029" y="20526"/>
                        </a:cubicBezTo>
                        <a:cubicBezTo>
                          <a:pt x="2391" y="20402"/>
                          <a:pt x="1753" y="20304"/>
                          <a:pt x="1115" y="20231"/>
                        </a:cubicBezTo>
                        <a:cubicBezTo>
                          <a:pt x="893" y="20206"/>
                          <a:pt x="661" y="20173"/>
                          <a:pt x="486" y="19843"/>
                        </a:cubicBezTo>
                        <a:cubicBezTo>
                          <a:pt x="310" y="19512"/>
                          <a:pt x="241" y="18975"/>
                          <a:pt x="179" y="18461"/>
                        </a:cubicBezTo>
                        <a:cubicBezTo>
                          <a:pt x="37" y="17299"/>
                          <a:pt x="-103" y="16061"/>
                          <a:pt x="107" y="14962"/>
                        </a:cubicBezTo>
                        <a:cubicBezTo>
                          <a:pt x="156" y="14708"/>
                          <a:pt x="222" y="14476"/>
                          <a:pt x="303" y="14276"/>
                        </a:cubicBezTo>
                        <a:close/>
                      </a:path>
                    </a:pathLst>
                  </a:custGeom>
                  <a:solidFill>
                    <a:srgbClr val="CBE1D5"/>
                  </a:solidFill>
                  <a:ln w="3175" cap="flat">
                    <a:solidFill>
                      <a:srgbClr val="008F00"/>
                    </a:solidFill>
                    <a:prstDash val="solid"/>
                    <a:miter lim="400000"/>
                  </a:ln>
                  <a:effectLst>
                    <a:outerShdw sx="100000" sy="100000" kx="0" ky="0" algn="b" rotWithShape="0" blurRad="0" dist="0" dir="6000000">
                      <a:srgbClr val="5E5E5E"/>
                    </a:outerShdw>
                  </a:effectLst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08" name="Lijn"/>
                  <p:cNvSpPr/>
                  <p:nvPr/>
                </p:nvSpPr>
                <p:spPr>
                  <a:xfrm>
                    <a:off x="5163" y="23655"/>
                    <a:ext cx="35178" cy="3871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5155" y="1780"/>
                          <a:pt x="9783" y="4629"/>
                          <a:pt x="13514" y="8319"/>
                        </a:cubicBezTo>
                        <a:cubicBezTo>
                          <a:pt x="17334" y="12098"/>
                          <a:pt x="20107" y="16651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09" name="Lijn"/>
                  <p:cNvSpPr/>
                  <p:nvPr/>
                </p:nvSpPr>
                <p:spPr>
                  <a:xfrm rot="120000">
                    <a:off x="4062" y="26571"/>
                    <a:ext cx="35778" cy="4013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5155" y="1780"/>
                          <a:pt x="9783" y="4629"/>
                          <a:pt x="13514" y="8319"/>
                        </a:cubicBezTo>
                        <a:cubicBezTo>
                          <a:pt x="17334" y="12098"/>
                          <a:pt x="20107" y="16651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10" name="Vorm"/>
                  <p:cNvSpPr/>
                  <p:nvPr/>
                </p:nvSpPr>
                <p:spPr>
                  <a:xfrm>
                    <a:off x="6215" y="18147"/>
                    <a:ext cx="61324" cy="1742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0819" fill="norm" stroke="1" extrusionOk="0">
                        <a:moveTo>
                          <a:pt x="242" y="0"/>
                        </a:moveTo>
                        <a:cubicBezTo>
                          <a:pt x="1882" y="3368"/>
                          <a:pt x="3565" y="6488"/>
                          <a:pt x="5286" y="9350"/>
                        </a:cubicBezTo>
                        <a:cubicBezTo>
                          <a:pt x="7053" y="12289"/>
                          <a:pt x="8858" y="14953"/>
                          <a:pt x="10745" y="16904"/>
                        </a:cubicBezTo>
                        <a:cubicBezTo>
                          <a:pt x="14258" y="20537"/>
                          <a:pt x="17957" y="21600"/>
                          <a:pt x="21600" y="20024"/>
                        </a:cubicBezTo>
                        <a:cubicBezTo>
                          <a:pt x="17985" y="21560"/>
                          <a:pt x="14318" y="20866"/>
                          <a:pt x="10776" y="17976"/>
                        </a:cubicBezTo>
                        <a:cubicBezTo>
                          <a:pt x="8876" y="16425"/>
                          <a:pt x="7029" y="14255"/>
                          <a:pt x="5244" y="11628"/>
                        </a:cubicBezTo>
                        <a:cubicBezTo>
                          <a:pt x="3431" y="8959"/>
                          <a:pt x="1674" y="5804"/>
                          <a:pt x="0" y="2211"/>
                        </a:cubicBezTo>
                        <a:lnTo>
                          <a:pt x="242" y="0"/>
                        </a:lnTo>
                        <a:close/>
                      </a:path>
                    </a:pathLst>
                  </a:custGeom>
                  <a:solidFill>
                    <a:srgbClr val="008F00"/>
                  </a:solidFill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11" name="Lijn"/>
                  <p:cNvSpPr/>
                  <p:nvPr/>
                </p:nvSpPr>
                <p:spPr>
                  <a:xfrm>
                    <a:off x="77272" y="28393"/>
                    <a:ext cx="26754" cy="16367"/>
                  </a:xfrm>
                  <a:prstGeom prst="line">
                    <a:avLst/>
                  </a:pr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12" name="Lijn"/>
                  <p:cNvSpPr/>
                  <p:nvPr/>
                </p:nvSpPr>
                <p:spPr>
                  <a:xfrm>
                    <a:off x="78149" y="4093"/>
                    <a:ext cx="37787" cy="5952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58" h="21600" fill="norm" stroke="1" extrusionOk="0">
                        <a:moveTo>
                          <a:pt x="10230" y="0"/>
                        </a:moveTo>
                        <a:cubicBezTo>
                          <a:pt x="8399" y="663"/>
                          <a:pt x="7397" y="1984"/>
                          <a:pt x="7713" y="3319"/>
                        </a:cubicBezTo>
                        <a:cubicBezTo>
                          <a:pt x="8007" y="4562"/>
                          <a:pt x="9373" y="5539"/>
                          <a:pt x="10874" y="6349"/>
                        </a:cubicBezTo>
                        <a:cubicBezTo>
                          <a:pt x="13690" y="7869"/>
                          <a:pt x="17075" y="8955"/>
                          <a:pt x="19458" y="10762"/>
                        </a:cubicBezTo>
                        <a:cubicBezTo>
                          <a:pt x="20682" y="11690"/>
                          <a:pt x="21600" y="12828"/>
                          <a:pt x="21301" y="14023"/>
                        </a:cubicBezTo>
                        <a:cubicBezTo>
                          <a:pt x="20951" y="15422"/>
                          <a:pt x="19106" y="16392"/>
                          <a:pt x="17050" y="16958"/>
                        </a:cubicBezTo>
                        <a:cubicBezTo>
                          <a:pt x="14317" y="17710"/>
                          <a:pt x="11288" y="17829"/>
                          <a:pt x="8439" y="18367"/>
                        </a:cubicBezTo>
                        <a:cubicBezTo>
                          <a:pt x="5246" y="18970"/>
                          <a:pt x="2342" y="20082"/>
                          <a:pt x="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13" name="Vorm"/>
                  <p:cNvSpPr/>
                  <p:nvPr/>
                </p:nvSpPr>
                <p:spPr>
                  <a:xfrm>
                    <a:off x="79763" y="18247"/>
                    <a:ext cx="31013" cy="2584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38" h="21600" fill="norm" stroke="1" extrusionOk="0">
                        <a:moveTo>
                          <a:pt x="0" y="6372"/>
                        </a:moveTo>
                        <a:lnTo>
                          <a:pt x="5427" y="0"/>
                        </a:lnTo>
                        <a:cubicBezTo>
                          <a:pt x="9720" y="4871"/>
                          <a:pt x="14186" y="9514"/>
                          <a:pt x="18814" y="13916"/>
                        </a:cubicBezTo>
                        <a:cubicBezTo>
                          <a:pt x="20182" y="15218"/>
                          <a:pt x="21600" y="16761"/>
                          <a:pt x="21423" y="18814"/>
                        </a:cubicBezTo>
                        <a:cubicBezTo>
                          <a:pt x="21291" y="20346"/>
                          <a:pt x="20252" y="21530"/>
                          <a:pt x="18979" y="21600"/>
                        </a:cubicBezTo>
                        <a:lnTo>
                          <a:pt x="0" y="637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defTabSz="435140">
                      <a:defRPr sz="14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214" name="Vorm"/>
                  <p:cNvSpPr/>
                  <p:nvPr/>
                </p:nvSpPr>
                <p:spPr>
                  <a:xfrm>
                    <a:off x="909" y="53190"/>
                    <a:ext cx="203206" cy="2065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300" fill="norm" stroke="1" extrusionOk="0">
                        <a:moveTo>
                          <a:pt x="200" y="3775"/>
                        </a:moveTo>
                        <a:cubicBezTo>
                          <a:pt x="725" y="5778"/>
                          <a:pt x="1271" y="7262"/>
                          <a:pt x="1827" y="8206"/>
                        </a:cubicBezTo>
                        <a:cubicBezTo>
                          <a:pt x="3054" y="10288"/>
                          <a:pt x="4307" y="9706"/>
                          <a:pt x="5550" y="10300"/>
                        </a:cubicBezTo>
                        <a:cubicBezTo>
                          <a:pt x="6364" y="10688"/>
                          <a:pt x="7174" y="11581"/>
                          <a:pt x="7982" y="12614"/>
                        </a:cubicBezTo>
                        <a:cubicBezTo>
                          <a:pt x="9134" y="14088"/>
                          <a:pt x="10283" y="15848"/>
                          <a:pt x="11442" y="16793"/>
                        </a:cubicBezTo>
                        <a:cubicBezTo>
                          <a:pt x="12644" y="17773"/>
                          <a:pt x="13852" y="17872"/>
                          <a:pt x="15055" y="17018"/>
                        </a:cubicBezTo>
                        <a:cubicBezTo>
                          <a:pt x="16345" y="16102"/>
                          <a:pt x="17627" y="14089"/>
                          <a:pt x="18865" y="10416"/>
                        </a:cubicBezTo>
                        <a:cubicBezTo>
                          <a:pt x="19756" y="7772"/>
                          <a:pt x="20618" y="4283"/>
                          <a:pt x="21438" y="0"/>
                        </a:cubicBezTo>
                        <a:lnTo>
                          <a:pt x="21600" y="3632"/>
                        </a:lnTo>
                        <a:cubicBezTo>
                          <a:pt x="20750" y="8000"/>
                          <a:pt x="19856" y="11525"/>
                          <a:pt x="18933" y="14154"/>
                        </a:cubicBezTo>
                        <a:cubicBezTo>
                          <a:pt x="17693" y="17685"/>
                          <a:pt x="16412" y="19567"/>
                          <a:pt x="15124" y="20548"/>
                        </a:cubicBezTo>
                        <a:cubicBezTo>
                          <a:pt x="13901" y="21479"/>
                          <a:pt x="12672" y="21600"/>
                          <a:pt x="11449" y="20601"/>
                        </a:cubicBezTo>
                        <a:cubicBezTo>
                          <a:pt x="10281" y="19646"/>
                          <a:pt x="9125" y="17672"/>
                          <a:pt x="7962" y="16237"/>
                        </a:cubicBezTo>
                        <a:cubicBezTo>
                          <a:pt x="7149" y="15234"/>
                          <a:pt x="6333" y="14493"/>
                          <a:pt x="5514" y="14174"/>
                        </a:cubicBezTo>
                        <a:cubicBezTo>
                          <a:pt x="4292" y="13697"/>
                          <a:pt x="3064" y="14152"/>
                          <a:pt x="1857" y="12202"/>
                        </a:cubicBezTo>
                        <a:cubicBezTo>
                          <a:pt x="1221" y="11174"/>
                          <a:pt x="599" y="9486"/>
                          <a:pt x="0" y="7168"/>
                        </a:cubicBezTo>
                        <a:lnTo>
                          <a:pt x="200" y="377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defTabSz="435140">
                      <a:defRPr sz="14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215" name="Vorm"/>
                  <p:cNvSpPr/>
                  <p:nvPr/>
                </p:nvSpPr>
                <p:spPr>
                  <a:xfrm>
                    <a:off x="69801" y="40477"/>
                    <a:ext cx="40578" cy="2435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416" y="21600"/>
                        </a:moveTo>
                        <a:cubicBezTo>
                          <a:pt x="2794" y="18431"/>
                          <a:pt x="4487" y="15677"/>
                          <a:pt x="6421" y="13457"/>
                        </a:cubicBezTo>
                        <a:cubicBezTo>
                          <a:pt x="8481" y="11093"/>
                          <a:pt x="10776" y="9363"/>
                          <a:pt x="13188" y="8261"/>
                        </a:cubicBezTo>
                        <a:cubicBezTo>
                          <a:pt x="14561" y="7634"/>
                          <a:pt x="15997" y="7173"/>
                          <a:pt x="17365" y="6589"/>
                        </a:cubicBezTo>
                        <a:cubicBezTo>
                          <a:pt x="18706" y="6016"/>
                          <a:pt x="20031" y="5262"/>
                          <a:pt x="20885" y="3420"/>
                        </a:cubicBezTo>
                        <a:cubicBezTo>
                          <a:pt x="21339" y="2439"/>
                          <a:pt x="21590" y="1239"/>
                          <a:pt x="21600" y="0"/>
                        </a:cubicBezTo>
                        <a:cubicBezTo>
                          <a:pt x="20552" y="1985"/>
                          <a:pt x="19252" y="3556"/>
                          <a:pt x="17795" y="4598"/>
                        </a:cubicBezTo>
                        <a:cubicBezTo>
                          <a:pt x="16268" y="5690"/>
                          <a:pt x="14619" y="6165"/>
                          <a:pt x="13012" y="6860"/>
                        </a:cubicBezTo>
                        <a:cubicBezTo>
                          <a:pt x="10606" y="7899"/>
                          <a:pt x="8282" y="9437"/>
                          <a:pt x="6172" y="11626"/>
                        </a:cubicBezTo>
                        <a:cubicBezTo>
                          <a:pt x="3730" y="14159"/>
                          <a:pt x="1628" y="17506"/>
                          <a:pt x="0" y="21458"/>
                        </a:cubicBezTo>
                        <a:lnTo>
                          <a:pt x="1416" y="21600"/>
                        </a:lnTo>
                        <a:close/>
                      </a:path>
                    </a:pathLst>
                  </a:custGeom>
                  <a:solidFill>
                    <a:srgbClr val="008F00"/>
                  </a:solidFill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</p:grpSp>
            <p:sp>
              <p:nvSpPr>
                <p:cNvPr id="217" name="Vorm"/>
                <p:cNvSpPr/>
                <p:nvPr/>
              </p:nvSpPr>
              <p:spPr>
                <a:xfrm>
                  <a:off x="0" y="55767"/>
                  <a:ext cx="205540" cy="3011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35" h="21347" fill="norm" stroke="1" extrusionOk="0">
                      <a:moveTo>
                        <a:pt x="277" y="2644"/>
                      </a:moveTo>
                      <a:cubicBezTo>
                        <a:pt x="17" y="5207"/>
                        <a:pt x="-65" y="8404"/>
                        <a:pt x="51" y="11409"/>
                      </a:cubicBezTo>
                      <a:cubicBezTo>
                        <a:pt x="137" y="13632"/>
                        <a:pt x="327" y="15605"/>
                        <a:pt x="594" y="17030"/>
                      </a:cubicBezTo>
                      <a:cubicBezTo>
                        <a:pt x="1483" y="17870"/>
                        <a:pt x="2377" y="18459"/>
                        <a:pt x="3273" y="18794"/>
                      </a:cubicBezTo>
                      <a:cubicBezTo>
                        <a:pt x="4066" y="19090"/>
                        <a:pt x="4860" y="19188"/>
                        <a:pt x="5654" y="19171"/>
                      </a:cubicBezTo>
                      <a:cubicBezTo>
                        <a:pt x="6524" y="19152"/>
                        <a:pt x="7395" y="18995"/>
                        <a:pt x="8265" y="19175"/>
                      </a:cubicBezTo>
                      <a:cubicBezTo>
                        <a:pt x="9552" y="19440"/>
                        <a:pt x="10833" y="20440"/>
                        <a:pt x="12119" y="20970"/>
                      </a:cubicBezTo>
                      <a:cubicBezTo>
                        <a:pt x="13645" y="21600"/>
                        <a:pt x="15180" y="21567"/>
                        <a:pt x="16689" y="19886"/>
                      </a:cubicBezTo>
                      <a:cubicBezTo>
                        <a:pt x="18395" y="17985"/>
                        <a:pt x="20037" y="14012"/>
                        <a:pt x="21535" y="8157"/>
                      </a:cubicBezTo>
                      <a:lnTo>
                        <a:pt x="21377" y="0"/>
                      </a:lnTo>
                      <a:cubicBezTo>
                        <a:pt x="19929" y="4392"/>
                        <a:pt x="18410" y="7614"/>
                        <a:pt x="16850" y="9598"/>
                      </a:cubicBezTo>
                      <a:cubicBezTo>
                        <a:pt x="14894" y="12087"/>
                        <a:pt x="12893" y="12608"/>
                        <a:pt x="10918" y="10948"/>
                      </a:cubicBezTo>
                      <a:cubicBezTo>
                        <a:pt x="9798" y="10007"/>
                        <a:pt x="8693" y="8368"/>
                        <a:pt x="7570" y="7566"/>
                      </a:cubicBezTo>
                      <a:cubicBezTo>
                        <a:pt x="6203" y="6590"/>
                        <a:pt x="4823" y="6868"/>
                        <a:pt x="3452" y="6146"/>
                      </a:cubicBezTo>
                      <a:cubicBezTo>
                        <a:pt x="2381" y="5582"/>
                        <a:pt x="1319" y="4411"/>
                        <a:pt x="277" y="26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218" name="Vorm"/>
                <p:cNvSpPr/>
                <p:nvPr/>
              </p:nvSpPr>
              <p:spPr>
                <a:xfrm>
                  <a:off x="1166" y="55848"/>
                  <a:ext cx="203207" cy="206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300" fill="norm" stroke="1" extrusionOk="0">
                      <a:moveTo>
                        <a:pt x="200" y="3775"/>
                      </a:moveTo>
                      <a:cubicBezTo>
                        <a:pt x="725" y="5778"/>
                        <a:pt x="1271" y="7262"/>
                        <a:pt x="1827" y="8206"/>
                      </a:cubicBezTo>
                      <a:cubicBezTo>
                        <a:pt x="3054" y="10288"/>
                        <a:pt x="4307" y="9706"/>
                        <a:pt x="5550" y="10300"/>
                      </a:cubicBezTo>
                      <a:cubicBezTo>
                        <a:pt x="6364" y="10688"/>
                        <a:pt x="7174" y="11581"/>
                        <a:pt x="7982" y="12614"/>
                      </a:cubicBezTo>
                      <a:cubicBezTo>
                        <a:pt x="9134" y="14088"/>
                        <a:pt x="10283" y="15848"/>
                        <a:pt x="11442" y="16793"/>
                      </a:cubicBezTo>
                      <a:cubicBezTo>
                        <a:pt x="12644" y="17773"/>
                        <a:pt x="13852" y="17872"/>
                        <a:pt x="15055" y="17018"/>
                      </a:cubicBezTo>
                      <a:cubicBezTo>
                        <a:pt x="16345" y="16102"/>
                        <a:pt x="17627" y="14089"/>
                        <a:pt x="18865" y="10416"/>
                      </a:cubicBezTo>
                      <a:cubicBezTo>
                        <a:pt x="19756" y="7772"/>
                        <a:pt x="20618" y="4283"/>
                        <a:pt x="21438" y="0"/>
                      </a:cubicBezTo>
                      <a:lnTo>
                        <a:pt x="21600" y="3632"/>
                      </a:lnTo>
                      <a:cubicBezTo>
                        <a:pt x="20750" y="8000"/>
                        <a:pt x="19856" y="11525"/>
                        <a:pt x="18933" y="14154"/>
                      </a:cubicBezTo>
                      <a:cubicBezTo>
                        <a:pt x="17693" y="17685"/>
                        <a:pt x="16412" y="19567"/>
                        <a:pt x="15124" y="20548"/>
                      </a:cubicBezTo>
                      <a:cubicBezTo>
                        <a:pt x="13901" y="21479"/>
                        <a:pt x="12672" y="21600"/>
                        <a:pt x="11449" y="20601"/>
                      </a:cubicBezTo>
                      <a:cubicBezTo>
                        <a:pt x="10281" y="19646"/>
                        <a:pt x="9125" y="17672"/>
                        <a:pt x="7962" y="16237"/>
                      </a:cubicBezTo>
                      <a:cubicBezTo>
                        <a:pt x="7149" y="15234"/>
                        <a:pt x="6333" y="14493"/>
                        <a:pt x="5514" y="14174"/>
                      </a:cubicBezTo>
                      <a:cubicBezTo>
                        <a:pt x="4292" y="13697"/>
                        <a:pt x="3064" y="14152"/>
                        <a:pt x="1857" y="12202"/>
                      </a:cubicBezTo>
                      <a:cubicBezTo>
                        <a:pt x="1221" y="11174"/>
                        <a:pt x="599" y="9486"/>
                        <a:pt x="0" y="7168"/>
                      </a:cubicBezTo>
                      <a:lnTo>
                        <a:pt x="200" y="3775"/>
                      </a:lnTo>
                      <a:close/>
                    </a:path>
                  </a:pathLst>
                </a:custGeom>
                <a:solidFill>
                  <a:srgbClr val="009051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246" name="Groepeer"/>
          <p:cNvGrpSpPr/>
          <p:nvPr/>
        </p:nvGrpSpPr>
        <p:grpSpPr>
          <a:xfrm>
            <a:off x="258759" y="4013200"/>
            <a:ext cx="1554319" cy="2032001"/>
            <a:chOff x="0" y="0"/>
            <a:chExt cx="1554318" cy="2032000"/>
          </a:xfrm>
        </p:grpSpPr>
        <p:grpSp>
          <p:nvGrpSpPr>
            <p:cNvPr id="227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224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222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223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225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6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228" name="BH aan…"/>
            <p:cNvSpPr txBox="1"/>
            <p:nvPr/>
          </p:nvSpPr>
          <p:spPr>
            <a:xfrm>
              <a:off x="25323" y="1443985"/>
              <a:ext cx="1502248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BH aan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(Vrouw)</a:t>
              </a:r>
            </a:p>
          </p:txBody>
        </p:sp>
        <p:grpSp>
          <p:nvGrpSpPr>
            <p:cNvPr id="245" name="Groepeer"/>
            <p:cNvGrpSpPr/>
            <p:nvPr/>
          </p:nvGrpSpPr>
          <p:grpSpPr>
            <a:xfrm>
              <a:off x="317391" y="539940"/>
              <a:ext cx="918112" cy="698501"/>
              <a:chOff x="0" y="0"/>
              <a:chExt cx="918110" cy="698500"/>
            </a:xfrm>
          </p:grpSpPr>
          <p:sp>
            <p:nvSpPr>
              <p:cNvPr id="229" name="Vorm"/>
              <p:cNvSpPr/>
              <p:nvPr/>
            </p:nvSpPr>
            <p:spPr>
              <a:xfrm>
                <a:off x="325425" y="574781"/>
                <a:ext cx="267349" cy="802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3593" y="20049"/>
                      <a:pt x="7211" y="19129"/>
                      <a:pt x="10837" y="18843"/>
                    </a:cubicBezTo>
                    <a:cubicBezTo>
                      <a:pt x="14428" y="18560"/>
                      <a:pt x="18021" y="18900"/>
                      <a:pt x="21600" y="19861"/>
                    </a:cubicBezTo>
                    <a:lnTo>
                      <a:pt x="16167" y="0"/>
                    </a:lnTo>
                    <a:lnTo>
                      <a:pt x="4403" y="1677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285F7D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24804" tIns="24804" rIns="24804" bIns="24804" numCol="1" anchor="ctr">
                <a:noAutofit/>
              </a:bodyPr>
              <a:lstStyle/>
              <a:p>
                <a:pPr defTabSz="380338">
                  <a:defRPr sz="14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0" name="Vorm"/>
              <p:cNvSpPr/>
              <p:nvPr/>
            </p:nvSpPr>
            <p:spPr>
              <a:xfrm>
                <a:off x="410250" y="461911"/>
                <a:ext cx="97809" cy="1526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79" h="21600" fill="norm" stroke="1" extrusionOk="0">
                    <a:moveTo>
                      <a:pt x="190" y="5369"/>
                    </a:moveTo>
                    <a:cubicBezTo>
                      <a:pt x="301" y="3578"/>
                      <a:pt x="461" y="1788"/>
                      <a:pt x="670" y="0"/>
                    </a:cubicBezTo>
                    <a:lnTo>
                      <a:pt x="20584" y="17"/>
                    </a:lnTo>
                    <a:cubicBezTo>
                      <a:pt x="20755" y="1851"/>
                      <a:pt x="20898" y="3686"/>
                      <a:pt x="21014" y="5521"/>
                    </a:cubicBezTo>
                    <a:cubicBezTo>
                      <a:pt x="21350" y="10846"/>
                      <a:pt x="21454" y="16176"/>
                      <a:pt x="21326" y="21505"/>
                    </a:cubicBezTo>
                    <a:lnTo>
                      <a:pt x="517" y="21600"/>
                    </a:lnTo>
                    <a:cubicBezTo>
                      <a:pt x="-37" y="16197"/>
                      <a:pt x="-146" y="10779"/>
                      <a:pt x="190" y="5369"/>
                    </a:cubicBezTo>
                    <a:close/>
                  </a:path>
                </a:pathLst>
              </a:custGeom>
              <a:solidFill>
                <a:srgbClr val="285F7D"/>
              </a:solidFill>
              <a:ln w="3175" cap="flat">
                <a:solidFill>
                  <a:srgbClr val="285F7D"/>
                </a:solidFill>
                <a:prstDash val="solid"/>
                <a:miter lim="400000"/>
              </a:ln>
              <a:effectLst/>
            </p:spPr>
            <p:txBody>
              <a:bodyPr wrap="square" lIns="24804" tIns="24804" rIns="24804" bIns="24804" numCol="1" anchor="ctr">
                <a:noAutofit/>
              </a:bodyPr>
              <a:lstStyle/>
              <a:p>
                <a:pPr defTabSz="380338">
                  <a:defRPr b="1" sz="1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31" name="Afgeronde rechthoek"/>
              <p:cNvSpPr/>
              <p:nvPr/>
            </p:nvSpPr>
            <p:spPr>
              <a:xfrm>
                <a:off x="423679" y="481027"/>
                <a:ext cx="16844" cy="120266"/>
              </a:xfrm>
              <a:prstGeom prst="roundRect">
                <a:avLst>
                  <a:gd name="adj" fmla="val 5190"/>
                </a:avLst>
              </a:prstGeom>
              <a:solidFill>
                <a:srgbClr val="FFFFFF"/>
              </a:solidFill>
              <a:ln w="3175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24804" tIns="24804" rIns="24804" bIns="24804" numCol="1" anchor="ctr">
                <a:noAutofit/>
              </a:bodyPr>
              <a:lstStyle/>
              <a:p>
                <a:pPr defTabSz="380338">
                  <a:defRPr sz="14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2" name="Afgeronde rechthoek"/>
              <p:cNvSpPr/>
              <p:nvPr/>
            </p:nvSpPr>
            <p:spPr>
              <a:xfrm>
                <a:off x="473695" y="478082"/>
                <a:ext cx="16844" cy="120266"/>
              </a:xfrm>
              <a:prstGeom prst="roundRect">
                <a:avLst>
                  <a:gd name="adj" fmla="val 5190"/>
                </a:avLst>
              </a:prstGeom>
              <a:solidFill>
                <a:srgbClr val="FFFFFF"/>
              </a:solidFill>
              <a:ln w="3175" cap="flat">
                <a:solidFill>
                  <a:srgbClr val="FFFFFF"/>
                </a:solidFill>
                <a:prstDash val="solid"/>
                <a:miter lim="400000"/>
              </a:ln>
              <a:effectLst/>
            </p:spPr>
            <p:txBody>
              <a:bodyPr wrap="square" lIns="24804" tIns="24804" rIns="24804" bIns="24804" numCol="1" anchor="ctr">
                <a:noAutofit/>
              </a:bodyPr>
              <a:lstStyle/>
              <a:p>
                <a:pPr defTabSz="380338">
                  <a:defRPr sz="14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grpSp>
            <p:nvGrpSpPr>
              <p:cNvPr id="238" name="Groepeer"/>
              <p:cNvGrpSpPr/>
              <p:nvPr/>
            </p:nvGrpSpPr>
            <p:grpSpPr>
              <a:xfrm flipH="1">
                <a:off x="0" y="-1"/>
                <a:ext cx="432966" cy="698501"/>
                <a:chOff x="0" y="0"/>
                <a:chExt cx="432965" cy="698499"/>
              </a:xfrm>
            </p:grpSpPr>
            <p:sp>
              <p:nvSpPr>
                <p:cNvPr id="233" name="Vorm"/>
                <p:cNvSpPr/>
                <p:nvPr/>
              </p:nvSpPr>
              <p:spPr>
                <a:xfrm>
                  <a:off x="179998" y="10526"/>
                  <a:ext cx="180016" cy="3806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186" h="21600" fill="norm" stroke="1" extrusionOk="0">
                      <a:moveTo>
                        <a:pt x="14504" y="0"/>
                      </a:moveTo>
                      <a:cubicBezTo>
                        <a:pt x="9799" y="2783"/>
                        <a:pt x="6130" y="5938"/>
                        <a:pt x="3659" y="9325"/>
                      </a:cubicBezTo>
                      <a:cubicBezTo>
                        <a:pt x="788" y="13261"/>
                        <a:pt x="-414" y="17435"/>
                        <a:pt x="126" y="21600"/>
                      </a:cubicBezTo>
                      <a:lnTo>
                        <a:pt x="7253" y="21515"/>
                      </a:lnTo>
                      <a:cubicBezTo>
                        <a:pt x="6791" y="18027"/>
                        <a:pt x="7563" y="14527"/>
                        <a:pt x="9536" y="11164"/>
                      </a:cubicBezTo>
                      <a:cubicBezTo>
                        <a:pt x="11868" y="7190"/>
                        <a:pt x="15829" y="3482"/>
                        <a:pt x="21186" y="260"/>
                      </a:cubicBezTo>
                      <a:lnTo>
                        <a:pt x="14504" y="0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34" name="Vorm"/>
                <p:cNvSpPr/>
                <p:nvPr/>
              </p:nvSpPr>
              <p:spPr>
                <a:xfrm>
                  <a:off x="41805" y="0"/>
                  <a:ext cx="390944" cy="64185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99" h="21367" fill="norm" stroke="1" extrusionOk="0">
                      <a:moveTo>
                        <a:pt x="19246" y="20045"/>
                      </a:moveTo>
                      <a:cubicBezTo>
                        <a:pt x="20811" y="18710"/>
                        <a:pt x="21600" y="17097"/>
                        <a:pt x="21489" y="15461"/>
                      </a:cubicBezTo>
                      <a:cubicBezTo>
                        <a:pt x="21401" y="14177"/>
                        <a:pt x="20766" y="12952"/>
                        <a:pt x="19963" y="11791"/>
                      </a:cubicBezTo>
                      <a:cubicBezTo>
                        <a:pt x="18878" y="10223"/>
                        <a:pt x="17434" y="8712"/>
                        <a:pt x="16987" y="7005"/>
                      </a:cubicBezTo>
                      <a:cubicBezTo>
                        <a:pt x="16690" y="5869"/>
                        <a:pt x="16856" y="4722"/>
                        <a:pt x="17074" y="3593"/>
                      </a:cubicBezTo>
                      <a:cubicBezTo>
                        <a:pt x="17291" y="2466"/>
                        <a:pt x="17563" y="1339"/>
                        <a:pt x="17892" y="210"/>
                      </a:cubicBezTo>
                      <a:lnTo>
                        <a:pt x="14399" y="0"/>
                      </a:lnTo>
                      <a:lnTo>
                        <a:pt x="13636" y="6760"/>
                      </a:lnTo>
                      <a:cubicBezTo>
                        <a:pt x="12523" y="7846"/>
                        <a:pt x="11041" y="8776"/>
                        <a:pt x="9289" y="9488"/>
                      </a:cubicBezTo>
                      <a:cubicBezTo>
                        <a:pt x="7744" y="10116"/>
                        <a:pt x="6013" y="10564"/>
                        <a:pt x="4528" y="11244"/>
                      </a:cubicBezTo>
                      <a:cubicBezTo>
                        <a:pt x="2217" y="12303"/>
                        <a:pt x="641" y="13845"/>
                        <a:pt x="110" y="15570"/>
                      </a:cubicBezTo>
                      <a:lnTo>
                        <a:pt x="0" y="18454"/>
                      </a:lnTo>
                      <a:cubicBezTo>
                        <a:pt x="2343" y="19935"/>
                        <a:pt x="5419" y="20914"/>
                        <a:pt x="8763" y="21244"/>
                      </a:cubicBezTo>
                      <a:cubicBezTo>
                        <a:pt x="12381" y="21600"/>
                        <a:pt x="16091" y="21176"/>
                        <a:pt x="19246" y="20045"/>
                      </a:cubicBezTo>
                      <a:close/>
                    </a:path>
                  </a:pathLst>
                </a:custGeom>
                <a:solidFill>
                  <a:srgbClr val="80B9D9"/>
                </a:solidFill>
                <a:ln w="3175" cap="flat">
                  <a:solidFill>
                    <a:srgbClr val="80B9D9"/>
                  </a:solidFill>
                  <a:prstDash val="solid"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235" name="Vorm"/>
                <p:cNvSpPr/>
                <p:nvPr/>
              </p:nvSpPr>
              <p:spPr>
                <a:xfrm>
                  <a:off x="38501" y="544944"/>
                  <a:ext cx="354489" cy="15355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0775" fill="norm" stroke="1" extrusionOk="0">
                      <a:moveTo>
                        <a:pt x="0" y="8549"/>
                      </a:moveTo>
                      <a:cubicBezTo>
                        <a:pt x="2659" y="14732"/>
                        <a:pt x="6149" y="18833"/>
                        <a:pt x="9946" y="20238"/>
                      </a:cubicBezTo>
                      <a:cubicBezTo>
                        <a:pt x="13627" y="21600"/>
                        <a:pt x="17406" y="20357"/>
                        <a:pt x="20750" y="16684"/>
                      </a:cubicBezTo>
                      <a:lnTo>
                        <a:pt x="21600" y="8694"/>
                      </a:lnTo>
                      <a:cubicBezTo>
                        <a:pt x="17939" y="12805"/>
                        <a:pt x="13754" y="13999"/>
                        <a:pt x="9744" y="12076"/>
                      </a:cubicBezTo>
                      <a:cubicBezTo>
                        <a:pt x="6109" y="10333"/>
                        <a:pt x="2811" y="6111"/>
                        <a:pt x="310" y="0"/>
                      </a:cubicBezTo>
                      <a:lnTo>
                        <a:pt x="0" y="8549"/>
                      </a:lnTo>
                      <a:close/>
                    </a:path>
                  </a:pathLst>
                </a:custGeom>
                <a:solidFill>
                  <a:srgbClr val="285F7D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236" name="Vorm"/>
                <p:cNvSpPr/>
                <p:nvPr/>
              </p:nvSpPr>
              <p:spPr>
                <a:xfrm>
                  <a:off x="171221" y="341426"/>
                  <a:ext cx="261745" cy="3235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22" h="21594" fill="norm" stroke="1" extrusionOk="0">
                      <a:moveTo>
                        <a:pt x="17133" y="20928"/>
                      </a:moveTo>
                      <a:cubicBezTo>
                        <a:pt x="15378" y="21379"/>
                        <a:pt x="13564" y="21600"/>
                        <a:pt x="11755" y="21594"/>
                      </a:cubicBezTo>
                      <a:cubicBezTo>
                        <a:pt x="9097" y="21586"/>
                        <a:pt x="6467" y="21091"/>
                        <a:pt x="3912" y="20370"/>
                      </a:cubicBezTo>
                      <a:cubicBezTo>
                        <a:pt x="2579" y="19994"/>
                        <a:pt x="1274" y="19559"/>
                        <a:pt x="0" y="19066"/>
                      </a:cubicBezTo>
                      <a:cubicBezTo>
                        <a:pt x="3127" y="18215"/>
                        <a:pt x="6033" y="16900"/>
                        <a:pt x="8569" y="15188"/>
                      </a:cubicBezTo>
                      <a:cubicBezTo>
                        <a:pt x="10704" y="13747"/>
                        <a:pt x="12545" y="12046"/>
                        <a:pt x="14085" y="10171"/>
                      </a:cubicBezTo>
                      <a:cubicBezTo>
                        <a:pt x="16601" y="7107"/>
                        <a:pt x="18269" y="3637"/>
                        <a:pt x="18975" y="0"/>
                      </a:cubicBezTo>
                      <a:cubicBezTo>
                        <a:pt x="19671" y="1659"/>
                        <a:pt x="20257" y="3339"/>
                        <a:pt x="20734" y="5033"/>
                      </a:cubicBezTo>
                      <a:cubicBezTo>
                        <a:pt x="21220" y="6758"/>
                        <a:pt x="21600" y="8520"/>
                        <a:pt x="21509" y="10305"/>
                      </a:cubicBezTo>
                      <a:cubicBezTo>
                        <a:pt x="21427" y="11890"/>
                        <a:pt x="20975" y="13446"/>
                        <a:pt x="20211" y="14906"/>
                      </a:cubicBezTo>
                      <a:cubicBezTo>
                        <a:pt x="19683" y="15914"/>
                        <a:pt x="19011" y="16869"/>
                        <a:pt x="18208" y="17749"/>
                      </a:cubicBezTo>
                      <a:lnTo>
                        <a:pt x="17133" y="20928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37" name="Vorm"/>
                <p:cNvSpPr/>
                <p:nvPr/>
              </p:nvSpPr>
              <p:spPr>
                <a:xfrm>
                  <a:off x="0" y="473917"/>
                  <a:ext cx="48289" cy="13858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90" h="21600" fill="norm" stroke="1" extrusionOk="0">
                      <a:moveTo>
                        <a:pt x="1000" y="3276"/>
                      </a:moveTo>
                      <a:cubicBezTo>
                        <a:pt x="4086" y="3229"/>
                        <a:pt x="7119" y="2968"/>
                        <a:pt x="9937" y="2506"/>
                      </a:cubicBezTo>
                      <a:cubicBezTo>
                        <a:pt x="13410" y="1937"/>
                        <a:pt x="16470" y="1079"/>
                        <a:pt x="18875" y="0"/>
                      </a:cubicBezTo>
                      <a:cubicBezTo>
                        <a:pt x="20728" y="3936"/>
                        <a:pt x="21600" y="7925"/>
                        <a:pt x="21479" y="11918"/>
                      </a:cubicBezTo>
                      <a:cubicBezTo>
                        <a:pt x="21381" y="15161"/>
                        <a:pt x="20628" y="18397"/>
                        <a:pt x="19226" y="21600"/>
                      </a:cubicBezTo>
                      <a:cubicBezTo>
                        <a:pt x="16470" y="20642"/>
                        <a:pt x="13195" y="19906"/>
                        <a:pt x="9613" y="19441"/>
                      </a:cubicBezTo>
                      <a:cubicBezTo>
                        <a:pt x="6529" y="19040"/>
                        <a:pt x="3272" y="18846"/>
                        <a:pt x="0" y="18869"/>
                      </a:cubicBezTo>
                      <a:lnTo>
                        <a:pt x="1000" y="3276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solidFill>
                    <a:srgbClr val="3C85B0"/>
                  </a:solidFill>
                  <a:prstDash val="solid"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</p:grpSp>
          <p:grpSp>
            <p:nvGrpSpPr>
              <p:cNvPr id="244" name="Groepeer"/>
              <p:cNvGrpSpPr/>
              <p:nvPr/>
            </p:nvGrpSpPr>
            <p:grpSpPr>
              <a:xfrm>
                <a:off x="485144" y="-1"/>
                <a:ext cx="432967" cy="698501"/>
                <a:chOff x="0" y="0"/>
                <a:chExt cx="432965" cy="698499"/>
              </a:xfrm>
            </p:grpSpPr>
            <p:sp>
              <p:nvSpPr>
                <p:cNvPr id="239" name="Vorm"/>
                <p:cNvSpPr/>
                <p:nvPr/>
              </p:nvSpPr>
              <p:spPr>
                <a:xfrm>
                  <a:off x="179998" y="10526"/>
                  <a:ext cx="180016" cy="3806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186" h="21600" fill="norm" stroke="1" extrusionOk="0">
                      <a:moveTo>
                        <a:pt x="14504" y="0"/>
                      </a:moveTo>
                      <a:cubicBezTo>
                        <a:pt x="9799" y="2783"/>
                        <a:pt x="6130" y="5938"/>
                        <a:pt x="3659" y="9325"/>
                      </a:cubicBezTo>
                      <a:cubicBezTo>
                        <a:pt x="788" y="13261"/>
                        <a:pt x="-414" y="17435"/>
                        <a:pt x="126" y="21600"/>
                      </a:cubicBezTo>
                      <a:lnTo>
                        <a:pt x="7253" y="21515"/>
                      </a:lnTo>
                      <a:cubicBezTo>
                        <a:pt x="6791" y="18027"/>
                        <a:pt x="7563" y="14527"/>
                        <a:pt x="9536" y="11164"/>
                      </a:cubicBezTo>
                      <a:cubicBezTo>
                        <a:pt x="11868" y="7190"/>
                        <a:pt x="15829" y="3482"/>
                        <a:pt x="21186" y="260"/>
                      </a:cubicBezTo>
                      <a:lnTo>
                        <a:pt x="14504" y="0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40" name="Vorm"/>
                <p:cNvSpPr/>
                <p:nvPr/>
              </p:nvSpPr>
              <p:spPr>
                <a:xfrm>
                  <a:off x="41805" y="0"/>
                  <a:ext cx="390944" cy="64185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99" h="21367" fill="norm" stroke="1" extrusionOk="0">
                      <a:moveTo>
                        <a:pt x="19246" y="20045"/>
                      </a:moveTo>
                      <a:cubicBezTo>
                        <a:pt x="20811" y="18710"/>
                        <a:pt x="21600" y="17097"/>
                        <a:pt x="21489" y="15461"/>
                      </a:cubicBezTo>
                      <a:cubicBezTo>
                        <a:pt x="21401" y="14177"/>
                        <a:pt x="20766" y="12952"/>
                        <a:pt x="19963" y="11791"/>
                      </a:cubicBezTo>
                      <a:cubicBezTo>
                        <a:pt x="18878" y="10223"/>
                        <a:pt x="17434" y="8712"/>
                        <a:pt x="16987" y="7005"/>
                      </a:cubicBezTo>
                      <a:cubicBezTo>
                        <a:pt x="16690" y="5869"/>
                        <a:pt x="16856" y="4722"/>
                        <a:pt x="17074" y="3593"/>
                      </a:cubicBezTo>
                      <a:cubicBezTo>
                        <a:pt x="17291" y="2466"/>
                        <a:pt x="17563" y="1339"/>
                        <a:pt x="17892" y="210"/>
                      </a:cubicBezTo>
                      <a:lnTo>
                        <a:pt x="14399" y="0"/>
                      </a:lnTo>
                      <a:lnTo>
                        <a:pt x="13636" y="6760"/>
                      </a:lnTo>
                      <a:cubicBezTo>
                        <a:pt x="12523" y="7846"/>
                        <a:pt x="11041" y="8776"/>
                        <a:pt x="9289" y="9488"/>
                      </a:cubicBezTo>
                      <a:cubicBezTo>
                        <a:pt x="7744" y="10116"/>
                        <a:pt x="6013" y="10564"/>
                        <a:pt x="4528" y="11244"/>
                      </a:cubicBezTo>
                      <a:cubicBezTo>
                        <a:pt x="2217" y="12303"/>
                        <a:pt x="641" y="13845"/>
                        <a:pt x="110" y="15570"/>
                      </a:cubicBezTo>
                      <a:lnTo>
                        <a:pt x="0" y="18454"/>
                      </a:lnTo>
                      <a:cubicBezTo>
                        <a:pt x="2343" y="19935"/>
                        <a:pt x="5419" y="20914"/>
                        <a:pt x="8763" y="21244"/>
                      </a:cubicBezTo>
                      <a:cubicBezTo>
                        <a:pt x="12381" y="21600"/>
                        <a:pt x="16091" y="21176"/>
                        <a:pt x="19246" y="20045"/>
                      </a:cubicBezTo>
                      <a:close/>
                    </a:path>
                  </a:pathLst>
                </a:custGeom>
                <a:solidFill>
                  <a:srgbClr val="80B9D9"/>
                </a:solidFill>
                <a:ln w="3175" cap="flat">
                  <a:solidFill>
                    <a:srgbClr val="80B9D9"/>
                  </a:solidFill>
                  <a:prstDash val="solid"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241" name="Vorm"/>
                <p:cNvSpPr/>
                <p:nvPr/>
              </p:nvSpPr>
              <p:spPr>
                <a:xfrm>
                  <a:off x="38501" y="544944"/>
                  <a:ext cx="354489" cy="15355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0775" fill="norm" stroke="1" extrusionOk="0">
                      <a:moveTo>
                        <a:pt x="0" y="8549"/>
                      </a:moveTo>
                      <a:cubicBezTo>
                        <a:pt x="2659" y="14732"/>
                        <a:pt x="6149" y="18833"/>
                        <a:pt x="9946" y="20238"/>
                      </a:cubicBezTo>
                      <a:cubicBezTo>
                        <a:pt x="13627" y="21600"/>
                        <a:pt x="17406" y="20357"/>
                        <a:pt x="20750" y="16684"/>
                      </a:cubicBezTo>
                      <a:lnTo>
                        <a:pt x="21600" y="8694"/>
                      </a:lnTo>
                      <a:cubicBezTo>
                        <a:pt x="17939" y="12805"/>
                        <a:pt x="13754" y="13999"/>
                        <a:pt x="9744" y="12076"/>
                      </a:cubicBezTo>
                      <a:cubicBezTo>
                        <a:pt x="6109" y="10333"/>
                        <a:pt x="2811" y="6111"/>
                        <a:pt x="310" y="0"/>
                      </a:cubicBezTo>
                      <a:lnTo>
                        <a:pt x="0" y="8549"/>
                      </a:lnTo>
                      <a:close/>
                    </a:path>
                  </a:pathLst>
                </a:custGeom>
                <a:solidFill>
                  <a:srgbClr val="285F7D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242" name="Vorm"/>
                <p:cNvSpPr/>
                <p:nvPr/>
              </p:nvSpPr>
              <p:spPr>
                <a:xfrm>
                  <a:off x="171221" y="341426"/>
                  <a:ext cx="261745" cy="3235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22" h="21594" fill="norm" stroke="1" extrusionOk="0">
                      <a:moveTo>
                        <a:pt x="17133" y="20928"/>
                      </a:moveTo>
                      <a:cubicBezTo>
                        <a:pt x="15378" y="21379"/>
                        <a:pt x="13564" y="21600"/>
                        <a:pt x="11755" y="21594"/>
                      </a:cubicBezTo>
                      <a:cubicBezTo>
                        <a:pt x="9097" y="21586"/>
                        <a:pt x="6467" y="21091"/>
                        <a:pt x="3912" y="20370"/>
                      </a:cubicBezTo>
                      <a:cubicBezTo>
                        <a:pt x="2579" y="19994"/>
                        <a:pt x="1274" y="19559"/>
                        <a:pt x="0" y="19066"/>
                      </a:cubicBezTo>
                      <a:cubicBezTo>
                        <a:pt x="3127" y="18215"/>
                        <a:pt x="6033" y="16900"/>
                        <a:pt x="8569" y="15188"/>
                      </a:cubicBezTo>
                      <a:cubicBezTo>
                        <a:pt x="10704" y="13747"/>
                        <a:pt x="12545" y="12046"/>
                        <a:pt x="14085" y="10171"/>
                      </a:cubicBezTo>
                      <a:cubicBezTo>
                        <a:pt x="16601" y="7107"/>
                        <a:pt x="18269" y="3637"/>
                        <a:pt x="18975" y="0"/>
                      </a:cubicBezTo>
                      <a:cubicBezTo>
                        <a:pt x="19671" y="1659"/>
                        <a:pt x="20257" y="3339"/>
                        <a:pt x="20734" y="5033"/>
                      </a:cubicBezTo>
                      <a:cubicBezTo>
                        <a:pt x="21220" y="6758"/>
                        <a:pt x="21600" y="8520"/>
                        <a:pt x="21509" y="10305"/>
                      </a:cubicBezTo>
                      <a:cubicBezTo>
                        <a:pt x="21427" y="11890"/>
                        <a:pt x="20975" y="13446"/>
                        <a:pt x="20211" y="14906"/>
                      </a:cubicBezTo>
                      <a:cubicBezTo>
                        <a:pt x="19683" y="15914"/>
                        <a:pt x="19011" y="16869"/>
                        <a:pt x="18208" y="17749"/>
                      </a:cubicBezTo>
                      <a:lnTo>
                        <a:pt x="17133" y="20928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43" name="Vorm"/>
                <p:cNvSpPr/>
                <p:nvPr/>
              </p:nvSpPr>
              <p:spPr>
                <a:xfrm>
                  <a:off x="0" y="473917"/>
                  <a:ext cx="48289" cy="13858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90" h="21600" fill="norm" stroke="1" extrusionOk="0">
                      <a:moveTo>
                        <a:pt x="1000" y="3276"/>
                      </a:moveTo>
                      <a:cubicBezTo>
                        <a:pt x="4086" y="3229"/>
                        <a:pt x="7119" y="2968"/>
                        <a:pt x="9937" y="2506"/>
                      </a:cubicBezTo>
                      <a:cubicBezTo>
                        <a:pt x="13410" y="1937"/>
                        <a:pt x="16470" y="1079"/>
                        <a:pt x="18875" y="0"/>
                      </a:cubicBezTo>
                      <a:cubicBezTo>
                        <a:pt x="20728" y="3936"/>
                        <a:pt x="21600" y="7925"/>
                        <a:pt x="21479" y="11918"/>
                      </a:cubicBezTo>
                      <a:cubicBezTo>
                        <a:pt x="21381" y="15161"/>
                        <a:pt x="20628" y="18397"/>
                        <a:pt x="19226" y="21600"/>
                      </a:cubicBezTo>
                      <a:cubicBezTo>
                        <a:pt x="16470" y="20642"/>
                        <a:pt x="13195" y="19906"/>
                        <a:pt x="9613" y="19441"/>
                      </a:cubicBezTo>
                      <a:cubicBezTo>
                        <a:pt x="6529" y="19040"/>
                        <a:pt x="3272" y="18846"/>
                        <a:pt x="0" y="18869"/>
                      </a:cubicBezTo>
                      <a:lnTo>
                        <a:pt x="1000" y="3276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solidFill>
                    <a:srgbClr val="3C85B0"/>
                  </a:solidFill>
                  <a:prstDash val="solid"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</p:grpSp>
        </p:grpSp>
      </p:grpSp>
      <p:grpSp>
        <p:nvGrpSpPr>
          <p:cNvPr id="255" name="Groepeer"/>
          <p:cNvGrpSpPr/>
          <p:nvPr/>
        </p:nvGrpSpPr>
        <p:grpSpPr>
          <a:xfrm>
            <a:off x="2079486" y="4013200"/>
            <a:ext cx="1554320" cy="2032001"/>
            <a:chOff x="0" y="0"/>
            <a:chExt cx="1554318" cy="2032000"/>
          </a:xfrm>
        </p:grpSpPr>
        <p:grpSp>
          <p:nvGrpSpPr>
            <p:cNvPr id="252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249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247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248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250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1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253" name="Hemd…"/>
            <p:cNvSpPr txBox="1"/>
            <p:nvPr/>
          </p:nvSpPr>
          <p:spPr>
            <a:xfrm>
              <a:off x="25488" y="1443985"/>
              <a:ext cx="1502249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Hemd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aan</a:t>
              </a:r>
            </a:p>
          </p:txBody>
        </p:sp>
        <p:sp>
          <p:nvSpPr>
            <p:cNvPr id="254" name="Vorm"/>
            <p:cNvSpPr/>
            <p:nvPr/>
          </p:nvSpPr>
          <p:spPr>
            <a:xfrm>
              <a:off x="521754" y="456458"/>
              <a:ext cx="509717" cy="889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421" y="73"/>
                  </a:moveTo>
                  <a:lnTo>
                    <a:pt x="21540" y="381"/>
                  </a:lnTo>
                  <a:cubicBezTo>
                    <a:pt x="20778" y="1917"/>
                    <a:pt x="20237" y="3486"/>
                    <a:pt x="19922" y="5073"/>
                  </a:cubicBezTo>
                  <a:cubicBezTo>
                    <a:pt x="19707" y="6156"/>
                    <a:pt x="19599" y="7244"/>
                    <a:pt x="19545" y="8332"/>
                  </a:cubicBezTo>
                  <a:cubicBezTo>
                    <a:pt x="19327" y="12755"/>
                    <a:pt x="20017" y="17176"/>
                    <a:pt x="21600" y="21506"/>
                  </a:cubicBezTo>
                  <a:lnTo>
                    <a:pt x="230" y="21600"/>
                  </a:lnTo>
                  <a:cubicBezTo>
                    <a:pt x="2032" y="17371"/>
                    <a:pt x="2778" y="13016"/>
                    <a:pt x="2445" y="8667"/>
                  </a:cubicBezTo>
                  <a:cubicBezTo>
                    <a:pt x="2359" y="7540"/>
                    <a:pt x="2201" y="6415"/>
                    <a:pt x="1927" y="5298"/>
                  </a:cubicBezTo>
                  <a:cubicBezTo>
                    <a:pt x="1527" y="3663"/>
                    <a:pt x="882" y="2051"/>
                    <a:pt x="0" y="479"/>
                  </a:cubicBezTo>
                  <a:lnTo>
                    <a:pt x="3337" y="0"/>
                  </a:lnTo>
                  <a:cubicBezTo>
                    <a:pt x="3653" y="822"/>
                    <a:pt x="4173" y="1613"/>
                    <a:pt x="4881" y="2351"/>
                  </a:cubicBezTo>
                  <a:cubicBezTo>
                    <a:pt x="6157" y="3679"/>
                    <a:pt x="8147" y="4827"/>
                    <a:pt x="10754" y="4910"/>
                  </a:cubicBezTo>
                  <a:cubicBezTo>
                    <a:pt x="13416" y="4995"/>
                    <a:pt x="15672" y="3941"/>
                    <a:pt x="17009" y="2590"/>
                  </a:cubicBezTo>
                  <a:cubicBezTo>
                    <a:pt x="17776" y="1815"/>
                    <a:pt x="18257" y="958"/>
                    <a:pt x="18421" y="73"/>
                  </a:cubicBezTo>
                  <a:close/>
                </a:path>
              </a:pathLst>
            </a:custGeom>
            <a:solidFill>
              <a:srgbClr val="80B9D8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25400" dist="25400" dir="5392178">
                <a:srgbClr val="797979">
                  <a:alpha val="50000"/>
                </a:srgbClr>
              </a:outerShdw>
            </a:effectLst>
          </p:spPr>
          <p:txBody>
            <a:bodyPr wrap="square" lIns="29517" tIns="29517" rIns="29517" bIns="29517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264" name="Groepeer"/>
          <p:cNvGrpSpPr/>
          <p:nvPr/>
        </p:nvGrpSpPr>
        <p:grpSpPr>
          <a:xfrm>
            <a:off x="3900214" y="4013200"/>
            <a:ext cx="1554320" cy="2032001"/>
            <a:chOff x="0" y="0"/>
            <a:chExt cx="1554318" cy="2032000"/>
          </a:xfrm>
        </p:grpSpPr>
        <p:grpSp>
          <p:nvGrpSpPr>
            <p:cNvPr id="261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258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256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257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259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0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262" name="Shirt…"/>
            <p:cNvSpPr txBox="1"/>
            <p:nvPr/>
          </p:nvSpPr>
          <p:spPr>
            <a:xfrm>
              <a:off x="24853" y="1443985"/>
              <a:ext cx="1502249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Shirt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aan</a:t>
              </a:r>
            </a:p>
          </p:txBody>
        </p:sp>
        <p:sp>
          <p:nvSpPr>
            <p:cNvPr id="263" name="Vorm"/>
            <p:cNvSpPr/>
            <p:nvPr/>
          </p:nvSpPr>
          <p:spPr>
            <a:xfrm>
              <a:off x="316941" y="444690"/>
              <a:ext cx="918073" cy="889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0740"/>
                  </a:moveTo>
                  <a:lnTo>
                    <a:pt x="2530" y="20726"/>
                  </a:lnTo>
                  <a:lnTo>
                    <a:pt x="4168" y="9511"/>
                  </a:lnTo>
                  <a:lnTo>
                    <a:pt x="4478" y="21434"/>
                  </a:lnTo>
                  <a:lnTo>
                    <a:pt x="17158" y="21600"/>
                  </a:lnTo>
                  <a:lnTo>
                    <a:pt x="17295" y="9083"/>
                  </a:lnTo>
                  <a:lnTo>
                    <a:pt x="18905" y="20675"/>
                  </a:lnTo>
                  <a:lnTo>
                    <a:pt x="21600" y="20461"/>
                  </a:lnTo>
                  <a:cubicBezTo>
                    <a:pt x="21459" y="17587"/>
                    <a:pt x="21244" y="14718"/>
                    <a:pt x="20958" y="11855"/>
                  </a:cubicBezTo>
                  <a:cubicBezTo>
                    <a:pt x="20672" y="9003"/>
                    <a:pt x="20314" y="6158"/>
                    <a:pt x="19884" y="3325"/>
                  </a:cubicBezTo>
                  <a:cubicBezTo>
                    <a:pt x="19755" y="3001"/>
                    <a:pt x="19577" y="2701"/>
                    <a:pt x="19355" y="2437"/>
                  </a:cubicBezTo>
                  <a:cubicBezTo>
                    <a:pt x="19085" y="2116"/>
                    <a:pt x="18756" y="1852"/>
                    <a:pt x="18387" y="1662"/>
                  </a:cubicBezTo>
                  <a:lnTo>
                    <a:pt x="13495" y="0"/>
                  </a:lnTo>
                  <a:cubicBezTo>
                    <a:pt x="13200" y="1323"/>
                    <a:pt x="12066" y="2266"/>
                    <a:pt x="10752" y="2281"/>
                  </a:cubicBezTo>
                  <a:cubicBezTo>
                    <a:pt x="9445" y="2296"/>
                    <a:pt x="8296" y="1389"/>
                    <a:pt x="7966" y="83"/>
                  </a:cubicBezTo>
                  <a:lnTo>
                    <a:pt x="2707" y="1962"/>
                  </a:lnTo>
                  <a:cubicBezTo>
                    <a:pt x="2427" y="2142"/>
                    <a:pt x="2176" y="2367"/>
                    <a:pt x="1965" y="2629"/>
                  </a:cubicBezTo>
                  <a:cubicBezTo>
                    <a:pt x="1722" y="2931"/>
                    <a:pt x="1536" y="3277"/>
                    <a:pt x="1415" y="3648"/>
                  </a:cubicBezTo>
                  <a:cubicBezTo>
                    <a:pt x="1071" y="6491"/>
                    <a:pt x="780" y="9340"/>
                    <a:pt x="544" y="12194"/>
                  </a:cubicBezTo>
                  <a:cubicBezTo>
                    <a:pt x="309" y="15039"/>
                    <a:pt x="128" y="17888"/>
                    <a:pt x="0" y="20740"/>
                  </a:cubicBezTo>
                  <a:close/>
                </a:path>
              </a:pathLst>
            </a:custGeom>
            <a:solidFill>
              <a:srgbClr val="A0E0AE"/>
            </a:solidFill>
            <a:ln w="3175" cap="flat">
              <a:noFill/>
              <a:miter lim="400000"/>
            </a:ln>
            <a:effectLst>
              <a:outerShdw sx="100000" sy="100000" kx="0" ky="0" algn="b" rotWithShape="0" blurRad="25400" dist="25400" dir="5392178">
                <a:srgbClr val="797979">
                  <a:alpha val="50000"/>
                </a:srgbClr>
              </a:outerShdw>
            </a:effectLst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grpSp>
        <p:nvGrpSpPr>
          <p:cNvPr id="281" name="Groepeer"/>
          <p:cNvGrpSpPr/>
          <p:nvPr/>
        </p:nvGrpSpPr>
        <p:grpSpPr>
          <a:xfrm>
            <a:off x="5720942" y="4013200"/>
            <a:ext cx="1554319" cy="2032001"/>
            <a:chOff x="0" y="0"/>
            <a:chExt cx="1554318" cy="2032000"/>
          </a:xfrm>
        </p:grpSpPr>
        <p:grpSp>
          <p:nvGrpSpPr>
            <p:cNvPr id="270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267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265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266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268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9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271" name="Inlegger in onderbroek"/>
            <p:cNvSpPr txBox="1"/>
            <p:nvPr/>
          </p:nvSpPr>
          <p:spPr>
            <a:xfrm>
              <a:off x="25810" y="1443985"/>
              <a:ext cx="1502249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>
              <a:lvl1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Inlegger in onderbroek</a:t>
              </a:r>
            </a:p>
          </p:txBody>
        </p:sp>
        <p:grpSp>
          <p:nvGrpSpPr>
            <p:cNvPr id="280" name="Groepeer"/>
            <p:cNvGrpSpPr/>
            <p:nvPr/>
          </p:nvGrpSpPr>
          <p:grpSpPr>
            <a:xfrm>
              <a:off x="304077" y="646958"/>
              <a:ext cx="945715" cy="698501"/>
              <a:chOff x="0" y="0"/>
              <a:chExt cx="945713" cy="698500"/>
            </a:xfrm>
          </p:grpSpPr>
          <p:grpSp>
            <p:nvGrpSpPr>
              <p:cNvPr id="274" name="Groepeer"/>
              <p:cNvGrpSpPr/>
              <p:nvPr/>
            </p:nvGrpSpPr>
            <p:grpSpPr>
              <a:xfrm>
                <a:off x="-1" y="0"/>
                <a:ext cx="945715" cy="698500"/>
                <a:chOff x="0" y="0"/>
                <a:chExt cx="945713" cy="698500"/>
              </a:xfrm>
            </p:grpSpPr>
            <p:sp>
              <p:nvSpPr>
                <p:cNvPr id="272" name="Vorm"/>
                <p:cNvSpPr/>
                <p:nvPr/>
              </p:nvSpPr>
              <p:spPr>
                <a:xfrm>
                  <a:off x="0" y="0"/>
                  <a:ext cx="942847" cy="6985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18" y="0"/>
                      </a:moveTo>
                      <a:lnTo>
                        <a:pt x="0" y="8045"/>
                      </a:lnTo>
                      <a:cubicBezTo>
                        <a:pt x="2330" y="8448"/>
                        <a:pt x="4413" y="10010"/>
                        <a:pt x="5744" y="12352"/>
                      </a:cubicBezTo>
                      <a:cubicBezTo>
                        <a:pt x="7161" y="14845"/>
                        <a:pt x="7586" y="17969"/>
                        <a:pt x="6905" y="20877"/>
                      </a:cubicBezTo>
                      <a:lnTo>
                        <a:pt x="14284" y="21600"/>
                      </a:lnTo>
                      <a:cubicBezTo>
                        <a:pt x="13654" y="18691"/>
                        <a:pt x="14230" y="15594"/>
                        <a:pt x="15832" y="13290"/>
                      </a:cubicBezTo>
                      <a:cubicBezTo>
                        <a:pt x="17207" y="11310"/>
                        <a:pt x="19210" y="10120"/>
                        <a:pt x="21350" y="10010"/>
                      </a:cubicBezTo>
                      <a:lnTo>
                        <a:pt x="21600" y="2866"/>
                      </a:lnTo>
                      <a:lnTo>
                        <a:pt x="1018" y="0"/>
                      </a:lnTo>
                      <a:close/>
                    </a:path>
                  </a:pathLst>
                </a:custGeom>
                <a:solidFill>
                  <a:srgbClr val="80B9D9"/>
                </a:solidFill>
                <a:ln w="3175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73" name="Lijn"/>
                <p:cNvSpPr/>
                <p:nvPr/>
              </p:nvSpPr>
              <p:spPr>
                <a:xfrm>
                  <a:off x="35909" y="64586"/>
                  <a:ext cx="909805" cy="898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cubicBezTo>
                        <a:pt x="3833" y="7523"/>
                        <a:pt x="7710" y="13099"/>
                        <a:pt x="11613" y="16703"/>
                      </a:cubicBezTo>
                      <a:cubicBezTo>
                        <a:pt x="14931" y="19768"/>
                        <a:pt x="18264" y="21402"/>
                        <a:pt x="21600" y="21600"/>
                      </a:cubicBezTo>
                    </a:path>
                  </a:pathLst>
                </a:custGeom>
                <a:noFill/>
                <a:ln w="3175" cap="flat">
                  <a:solidFill>
                    <a:srgbClr val="FFFFFF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/>
                </a:p>
              </p:txBody>
            </p:sp>
          </p:grpSp>
          <p:grpSp>
            <p:nvGrpSpPr>
              <p:cNvPr id="279" name="Groepeer"/>
              <p:cNvGrpSpPr/>
              <p:nvPr/>
            </p:nvGrpSpPr>
            <p:grpSpPr>
              <a:xfrm>
                <a:off x="342203" y="67052"/>
                <a:ext cx="261307" cy="564396"/>
                <a:chOff x="0" y="0"/>
                <a:chExt cx="261305" cy="564394"/>
              </a:xfrm>
            </p:grpSpPr>
            <p:sp>
              <p:nvSpPr>
                <p:cNvPr id="275" name="Vorm"/>
                <p:cNvSpPr/>
                <p:nvPr/>
              </p:nvSpPr>
              <p:spPr>
                <a:xfrm>
                  <a:off x="22393" y="0"/>
                  <a:ext cx="215785" cy="56439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253" h="21567" fill="norm" stroke="1" extrusionOk="0">
                      <a:moveTo>
                        <a:pt x="692" y="19450"/>
                      </a:moveTo>
                      <a:cubicBezTo>
                        <a:pt x="2127" y="20901"/>
                        <a:pt x="6070" y="21552"/>
                        <a:pt x="9997" y="21567"/>
                      </a:cubicBezTo>
                      <a:cubicBezTo>
                        <a:pt x="13983" y="21582"/>
                        <a:pt x="18008" y="20947"/>
                        <a:pt x="19552" y="19489"/>
                      </a:cubicBezTo>
                      <a:cubicBezTo>
                        <a:pt x="21017" y="18104"/>
                        <a:pt x="19623" y="16634"/>
                        <a:pt x="18724" y="15255"/>
                      </a:cubicBezTo>
                      <a:cubicBezTo>
                        <a:pt x="17855" y="13922"/>
                        <a:pt x="17383" y="12537"/>
                        <a:pt x="17408" y="11124"/>
                      </a:cubicBezTo>
                      <a:cubicBezTo>
                        <a:pt x="17432" y="9686"/>
                        <a:pt x="17968" y="8276"/>
                        <a:pt x="18831" y="6912"/>
                      </a:cubicBezTo>
                      <a:cubicBezTo>
                        <a:pt x="19631" y="5648"/>
                        <a:pt x="20764" y="4342"/>
                        <a:pt x="20000" y="3022"/>
                      </a:cubicBezTo>
                      <a:cubicBezTo>
                        <a:pt x="18933" y="1180"/>
                        <a:pt x="14650" y="-18"/>
                        <a:pt x="9948" y="0"/>
                      </a:cubicBezTo>
                      <a:cubicBezTo>
                        <a:pt x="5431" y="17"/>
                        <a:pt x="1326" y="1160"/>
                        <a:pt x="266" y="2926"/>
                      </a:cubicBezTo>
                      <a:cubicBezTo>
                        <a:pt x="-583" y="4340"/>
                        <a:pt x="791" y="5728"/>
                        <a:pt x="1693" y="7076"/>
                      </a:cubicBezTo>
                      <a:cubicBezTo>
                        <a:pt x="2527" y="8323"/>
                        <a:pt x="3014" y="9614"/>
                        <a:pt x="3021" y="10930"/>
                      </a:cubicBezTo>
                      <a:cubicBezTo>
                        <a:pt x="3030" y="12625"/>
                        <a:pt x="2254" y="14273"/>
                        <a:pt x="1221" y="15872"/>
                      </a:cubicBezTo>
                      <a:cubicBezTo>
                        <a:pt x="470" y="17035"/>
                        <a:pt x="-467" y="18279"/>
                        <a:pt x="692" y="1945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76" name="Vorm"/>
                <p:cNvSpPr/>
                <p:nvPr/>
              </p:nvSpPr>
              <p:spPr>
                <a:xfrm>
                  <a:off x="49643" y="31652"/>
                  <a:ext cx="164882" cy="50162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8767" h="21583" fill="norm" stroke="1" extrusionOk="0">
                      <a:moveTo>
                        <a:pt x="1212" y="19952"/>
                      </a:moveTo>
                      <a:cubicBezTo>
                        <a:pt x="2681" y="21211"/>
                        <a:pt x="6016" y="21571"/>
                        <a:pt x="9079" y="21583"/>
                      </a:cubicBezTo>
                      <a:cubicBezTo>
                        <a:pt x="12066" y="21595"/>
                        <a:pt x="15298" y="21285"/>
                        <a:pt x="16939" y="20105"/>
                      </a:cubicBezTo>
                      <a:cubicBezTo>
                        <a:pt x="18969" y="18645"/>
                        <a:pt x="16999" y="16975"/>
                        <a:pt x="15982" y="15418"/>
                      </a:cubicBezTo>
                      <a:cubicBezTo>
                        <a:pt x="15137" y="14124"/>
                        <a:pt x="14954" y="12761"/>
                        <a:pt x="14941" y="11382"/>
                      </a:cubicBezTo>
                      <a:cubicBezTo>
                        <a:pt x="14927" y="9978"/>
                        <a:pt x="15097" y="8583"/>
                        <a:pt x="16066" y="7268"/>
                      </a:cubicBezTo>
                      <a:cubicBezTo>
                        <a:pt x="17360" y="5514"/>
                        <a:pt x="20041" y="3711"/>
                        <a:pt x="18062" y="1994"/>
                      </a:cubicBezTo>
                      <a:cubicBezTo>
                        <a:pt x="16494" y="632"/>
                        <a:pt x="12828" y="-5"/>
                        <a:pt x="9267" y="0"/>
                      </a:cubicBezTo>
                      <a:cubicBezTo>
                        <a:pt x="6092" y="5"/>
                        <a:pt x="2861" y="520"/>
                        <a:pt x="1153" y="1643"/>
                      </a:cubicBezTo>
                      <a:cubicBezTo>
                        <a:pt x="-1559" y="3425"/>
                        <a:pt x="1190" y="5479"/>
                        <a:pt x="2510" y="7428"/>
                      </a:cubicBezTo>
                      <a:cubicBezTo>
                        <a:pt x="3330" y="8638"/>
                        <a:pt x="3553" y="9909"/>
                        <a:pt x="3561" y="11192"/>
                      </a:cubicBezTo>
                      <a:cubicBezTo>
                        <a:pt x="3571" y="12849"/>
                        <a:pt x="3235" y="14476"/>
                        <a:pt x="2137" y="16020"/>
                      </a:cubicBezTo>
                      <a:cubicBezTo>
                        <a:pt x="1219" y="17311"/>
                        <a:pt x="-254" y="18695"/>
                        <a:pt x="1212" y="1995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solidFill>
                    <a:srgbClr val="C0C0C0"/>
                  </a:solidFill>
                  <a:custDash>
                    <a:ds d="200000" sp="200000"/>
                  </a:custDash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77" name="Vorm"/>
                <p:cNvSpPr/>
                <p:nvPr/>
              </p:nvSpPr>
              <p:spPr>
                <a:xfrm>
                  <a:off x="207502" y="197175"/>
                  <a:ext cx="53804" cy="17551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92" h="21600" fill="norm" stroke="1" extrusionOk="0">
                      <a:moveTo>
                        <a:pt x="4353" y="0"/>
                      </a:moveTo>
                      <a:lnTo>
                        <a:pt x="21592" y="1834"/>
                      </a:lnTo>
                      <a:lnTo>
                        <a:pt x="20445" y="19389"/>
                      </a:lnTo>
                      <a:lnTo>
                        <a:pt x="16368" y="19942"/>
                      </a:lnTo>
                      <a:lnTo>
                        <a:pt x="12292" y="20495"/>
                      </a:lnTo>
                      <a:lnTo>
                        <a:pt x="4138" y="21600"/>
                      </a:lnTo>
                      <a:cubicBezTo>
                        <a:pt x="1396" y="18117"/>
                        <a:pt x="7" y="14547"/>
                        <a:pt x="0" y="10964"/>
                      </a:cubicBezTo>
                      <a:cubicBezTo>
                        <a:pt x="-8" y="7268"/>
                        <a:pt x="1454" y="3587"/>
                        <a:pt x="4353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/>
                </a:p>
              </p:txBody>
            </p:sp>
            <p:sp>
              <p:nvSpPr>
                <p:cNvPr id="278" name="Vorm"/>
                <p:cNvSpPr/>
                <p:nvPr/>
              </p:nvSpPr>
              <p:spPr>
                <a:xfrm flipH="1">
                  <a:off x="0" y="194415"/>
                  <a:ext cx="53804" cy="17551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92" h="21600" fill="norm" stroke="1" extrusionOk="0">
                      <a:moveTo>
                        <a:pt x="4353" y="0"/>
                      </a:moveTo>
                      <a:lnTo>
                        <a:pt x="21592" y="1834"/>
                      </a:lnTo>
                      <a:lnTo>
                        <a:pt x="20445" y="19389"/>
                      </a:lnTo>
                      <a:lnTo>
                        <a:pt x="16368" y="19942"/>
                      </a:lnTo>
                      <a:lnTo>
                        <a:pt x="12292" y="20495"/>
                      </a:lnTo>
                      <a:lnTo>
                        <a:pt x="4138" y="21600"/>
                      </a:lnTo>
                      <a:cubicBezTo>
                        <a:pt x="1396" y="18117"/>
                        <a:pt x="7" y="14547"/>
                        <a:pt x="0" y="10964"/>
                      </a:cubicBezTo>
                      <a:cubicBezTo>
                        <a:pt x="-8" y="7268"/>
                        <a:pt x="1454" y="3587"/>
                        <a:pt x="4353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/>
                </a:p>
              </p:txBody>
            </p:sp>
          </p:grpSp>
        </p:grpSp>
      </p:grpSp>
      <p:grpSp>
        <p:nvGrpSpPr>
          <p:cNvPr id="303" name="Groepeer"/>
          <p:cNvGrpSpPr/>
          <p:nvPr/>
        </p:nvGrpSpPr>
        <p:grpSpPr>
          <a:xfrm>
            <a:off x="252723" y="1778000"/>
            <a:ext cx="1564967" cy="2032001"/>
            <a:chOff x="0" y="-223348"/>
            <a:chExt cx="1564965" cy="2032000"/>
          </a:xfrm>
        </p:grpSpPr>
        <p:grpSp>
          <p:nvGrpSpPr>
            <p:cNvPr id="284" name="Groepeer"/>
            <p:cNvGrpSpPr/>
            <p:nvPr/>
          </p:nvGrpSpPr>
          <p:grpSpPr>
            <a:xfrm>
              <a:off x="0" y="-223349"/>
              <a:ext cx="1564966" cy="2032001"/>
              <a:chOff x="0" y="-223348"/>
              <a:chExt cx="1564965" cy="2032000"/>
            </a:xfrm>
          </p:grpSpPr>
          <p:sp>
            <p:nvSpPr>
              <p:cNvPr id="282" name="Afgeronde rechthoek"/>
              <p:cNvSpPr/>
              <p:nvPr/>
            </p:nvSpPr>
            <p:spPr>
              <a:xfrm>
                <a:off x="0" y="-223349"/>
                <a:ext cx="1564966" cy="2032001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0C7396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3" name="Kleding klaarleggen"/>
              <p:cNvSpPr txBox="1"/>
              <p:nvPr/>
            </p:nvSpPr>
            <p:spPr>
              <a:xfrm>
                <a:off x="32540" y="1262551"/>
                <a:ext cx="1502249" cy="45412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9154" tIns="9154" rIns="9154" bIns="9154" numCol="1" anchor="ctr">
                <a:noAutofit/>
              </a:bodyPr>
              <a:lstStyle>
                <a:lvl1pPr defTabSz="553221">
                  <a:lnSpc>
                    <a:spcPct val="90000"/>
                  </a:lnSpc>
                  <a:defRPr sz="1400">
                    <a:solidFill>
                      <a:srgbClr val="337093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Kleding klaarleggen</a:t>
                </a:r>
              </a:p>
            </p:txBody>
          </p:sp>
        </p:grpSp>
        <p:grpSp>
          <p:nvGrpSpPr>
            <p:cNvPr id="302" name="Groepeer"/>
            <p:cNvGrpSpPr/>
            <p:nvPr/>
          </p:nvGrpSpPr>
          <p:grpSpPr>
            <a:xfrm>
              <a:off x="146695" y="217577"/>
              <a:ext cx="1271575" cy="889001"/>
              <a:chOff x="0" y="0"/>
              <a:chExt cx="1271573" cy="889000"/>
            </a:xfrm>
          </p:grpSpPr>
          <p:grpSp>
            <p:nvGrpSpPr>
              <p:cNvPr id="288" name="Groepeer"/>
              <p:cNvGrpSpPr/>
              <p:nvPr/>
            </p:nvGrpSpPr>
            <p:grpSpPr>
              <a:xfrm>
                <a:off x="0" y="-1"/>
                <a:ext cx="1162069" cy="889001"/>
                <a:chOff x="0" y="0"/>
                <a:chExt cx="1162068" cy="888999"/>
              </a:xfrm>
            </p:grpSpPr>
            <p:sp>
              <p:nvSpPr>
                <p:cNvPr id="285" name="Klerenhanger"/>
                <p:cNvSpPr/>
                <p:nvPr/>
              </p:nvSpPr>
              <p:spPr>
                <a:xfrm>
                  <a:off x="60348" y="0"/>
                  <a:ext cx="509702" cy="27014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795" y="0"/>
                      </a:moveTo>
                      <a:cubicBezTo>
                        <a:pt x="9666" y="0"/>
                        <a:pt x="8738" y="1631"/>
                        <a:pt x="8635" y="3709"/>
                      </a:cubicBezTo>
                      <a:lnTo>
                        <a:pt x="9607" y="3709"/>
                      </a:lnTo>
                      <a:cubicBezTo>
                        <a:pt x="9704" y="2640"/>
                        <a:pt x="10201" y="1815"/>
                        <a:pt x="10795" y="1815"/>
                      </a:cubicBezTo>
                      <a:cubicBezTo>
                        <a:pt x="11459" y="1815"/>
                        <a:pt x="12005" y="2831"/>
                        <a:pt x="12005" y="4095"/>
                      </a:cubicBezTo>
                      <a:cubicBezTo>
                        <a:pt x="12005" y="5348"/>
                        <a:pt x="11465" y="6377"/>
                        <a:pt x="10795" y="6377"/>
                      </a:cubicBezTo>
                      <a:lnTo>
                        <a:pt x="10314" y="6377"/>
                      </a:lnTo>
                      <a:lnTo>
                        <a:pt x="10314" y="9638"/>
                      </a:lnTo>
                      <a:lnTo>
                        <a:pt x="1512" y="15302"/>
                      </a:lnTo>
                      <a:cubicBezTo>
                        <a:pt x="875" y="15761"/>
                        <a:pt x="0" y="16385"/>
                        <a:pt x="0" y="18422"/>
                      </a:cubicBezTo>
                      <a:cubicBezTo>
                        <a:pt x="0" y="20175"/>
                        <a:pt x="755" y="21600"/>
                        <a:pt x="1684" y="21600"/>
                      </a:cubicBezTo>
                      <a:lnTo>
                        <a:pt x="20029" y="21600"/>
                      </a:lnTo>
                      <a:lnTo>
                        <a:pt x="20083" y="21581"/>
                      </a:lnTo>
                      <a:cubicBezTo>
                        <a:pt x="20947" y="21418"/>
                        <a:pt x="21600" y="20063"/>
                        <a:pt x="21600" y="18422"/>
                      </a:cubicBezTo>
                      <a:cubicBezTo>
                        <a:pt x="21600" y="16456"/>
                        <a:pt x="20725" y="15690"/>
                        <a:pt x="20066" y="15293"/>
                      </a:cubicBezTo>
                      <a:lnTo>
                        <a:pt x="11276" y="9638"/>
                      </a:lnTo>
                      <a:lnTo>
                        <a:pt x="11276" y="8100"/>
                      </a:lnTo>
                      <a:lnTo>
                        <a:pt x="11421" y="8017"/>
                      </a:lnTo>
                      <a:cubicBezTo>
                        <a:pt x="12328" y="7498"/>
                        <a:pt x="12965" y="5888"/>
                        <a:pt x="12965" y="4095"/>
                      </a:cubicBezTo>
                      <a:cubicBezTo>
                        <a:pt x="12965" y="1833"/>
                        <a:pt x="11994" y="0"/>
                        <a:pt x="10795" y="0"/>
                      </a:cubicBezTo>
                      <a:close/>
                      <a:moveTo>
                        <a:pt x="10790" y="11309"/>
                      </a:moveTo>
                      <a:lnTo>
                        <a:pt x="19764" y="17015"/>
                      </a:lnTo>
                      <a:cubicBezTo>
                        <a:pt x="20488" y="17453"/>
                        <a:pt x="20633" y="17882"/>
                        <a:pt x="20633" y="18422"/>
                      </a:cubicBezTo>
                      <a:cubicBezTo>
                        <a:pt x="20633" y="19176"/>
                        <a:pt x="20310" y="19776"/>
                        <a:pt x="19916" y="19776"/>
                      </a:cubicBezTo>
                      <a:lnTo>
                        <a:pt x="1679" y="19776"/>
                      </a:lnTo>
                      <a:cubicBezTo>
                        <a:pt x="1279" y="19776"/>
                        <a:pt x="962" y="19166"/>
                        <a:pt x="962" y="18422"/>
                      </a:cubicBezTo>
                      <a:cubicBezTo>
                        <a:pt x="962" y="17781"/>
                        <a:pt x="1117" y="17525"/>
                        <a:pt x="1841" y="17006"/>
                      </a:cubicBezTo>
                      <a:lnTo>
                        <a:pt x="10790" y="11309"/>
                      </a:lnTo>
                      <a:close/>
                    </a:path>
                  </a:pathLst>
                </a:custGeom>
                <a:solidFill>
                  <a:srgbClr val="034D67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86" name="Vorm"/>
                <p:cNvSpPr/>
                <p:nvPr/>
              </p:nvSpPr>
              <p:spPr>
                <a:xfrm>
                  <a:off x="688738" y="217"/>
                  <a:ext cx="473331" cy="88878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17" h="21600" fill="norm" stroke="1" extrusionOk="0">
                      <a:moveTo>
                        <a:pt x="4710" y="80"/>
                      </a:moveTo>
                      <a:lnTo>
                        <a:pt x="20645" y="0"/>
                      </a:lnTo>
                      <a:cubicBezTo>
                        <a:pt x="21316" y="3494"/>
                        <a:pt x="21600" y="7009"/>
                        <a:pt x="21496" y="10523"/>
                      </a:cubicBezTo>
                      <a:cubicBezTo>
                        <a:pt x="21388" y="14185"/>
                        <a:pt x="20858" y="17839"/>
                        <a:pt x="19911" y="21462"/>
                      </a:cubicBezTo>
                      <a:lnTo>
                        <a:pt x="15957" y="21349"/>
                      </a:lnTo>
                      <a:lnTo>
                        <a:pt x="12427" y="9409"/>
                      </a:lnTo>
                      <a:cubicBezTo>
                        <a:pt x="11609" y="11513"/>
                        <a:pt x="10589" y="13590"/>
                        <a:pt x="9372" y="15630"/>
                      </a:cubicBezTo>
                      <a:cubicBezTo>
                        <a:pt x="8160" y="17662"/>
                        <a:pt x="6754" y="19655"/>
                        <a:pt x="5162" y="21600"/>
                      </a:cubicBezTo>
                      <a:lnTo>
                        <a:pt x="0" y="21402"/>
                      </a:lnTo>
                      <a:cubicBezTo>
                        <a:pt x="1141" y="17858"/>
                        <a:pt x="2106" y="14297"/>
                        <a:pt x="2893" y="10723"/>
                      </a:cubicBezTo>
                      <a:cubicBezTo>
                        <a:pt x="3673" y="7185"/>
                        <a:pt x="4279" y="3636"/>
                        <a:pt x="4710" y="80"/>
                      </a:cubicBezTo>
                      <a:close/>
                    </a:path>
                  </a:pathLst>
                </a:custGeom>
                <a:solidFill>
                  <a:srgbClr val="0787B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287" name="Vorm"/>
                <p:cNvSpPr/>
                <p:nvPr/>
              </p:nvSpPr>
              <p:spPr>
                <a:xfrm>
                  <a:off x="0" y="134999"/>
                  <a:ext cx="639467" cy="61921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0740"/>
                      </a:moveTo>
                      <a:lnTo>
                        <a:pt x="2530" y="20726"/>
                      </a:lnTo>
                      <a:lnTo>
                        <a:pt x="4168" y="9511"/>
                      </a:lnTo>
                      <a:lnTo>
                        <a:pt x="4478" y="21434"/>
                      </a:lnTo>
                      <a:lnTo>
                        <a:pt x="17158" y="21600"/>
                      </a:lnTo>
                      <a:lnTo>
                        <a:pt x="17295" y="9083"/>
                      </a:lnTo>
                      <a:lnTo>
                        <a:pt x="18905" y="20675"/>
                      </a:lnTo>
                      <a:lnTo>
                        <a:pt x="21600" y="20461"/>
                      </a:lnTo>
                      <a:cubicBezTo>
                        <a:pt x="21459" y="17587"/>
                        <a:pt x="21244" y="14718"/>
                        <a:pt x="20958" y="11855"/>
                      </a:cubicBezTo>
                      <a:cubicBezTo>
                        <a:pt x="20672" y="9003"/>
                        <a:pt x="20314" y="6158"/>
                        <a:pt x="19884" y="3325"/>
                      </a:cubicBezTo>
                      <a:cubicBezTo>
                        <a:pt x="19755" y="3001"/>
                        <a:pt x="19577" y="2701"/>
                        <a:pt x="19355" y="2437"/>
                      </a:cubicBezTo>
                      <a:cubicBezTo>
                        <a:pt x="19085" y="2116"/>
                        <a:pt x="18756" y="1852"/>
                        <a:pt x="18387" y="1662"/>
                      </a:cubicBezTo>
                      <a:lnTo>
                        <a:pt x="13495" y="0"/>
                      </a:lnTo>
                      <a:cubicBezTo>
                        <a:pt x="13200" y="1323"/>
                        <a:pt x="12066" y="2266"/>
                        <a:pt x="10752" y="2281"/>
                      </a:cubicBezTo>
                      <a:cubicBezTo>
                        <a:pt x="9445" y="2296"/>
                        <a:pt x="8296" y="1389"/>
                        <a:pt x="7966" y="83"/>
                      </a:cubicBezTo>
                      <a:lnTo>
                        <a:pt x="2707" y="1962"/>
                      </a:lnTo>
                      <a:cubicBezTo>
                        <a:pt x="2427" y="2142"/>
                        <a:pt x="2176" y="2367"/>
                        <a:pt x="1965" y="2629"/>
                      </a:cubicBezTo>
                      <a:cubicBezTo>
                        <a:pt x="1722" y="2931"/>
                        <a:pt x="1536" y="3277"/>
                        <a:pt x="1415" y="3648"/>
                      </a:cubicBezTo>
                      <a:cubicBezTo>
                        <a:pt x="1071" y="6491"/>
                        <a:pt x="780" y="9340"/>
                        <a:pt x="544" y="12194"/>
                      </a:cubicBezTo>
                      <a:cubicBezTo>
                        <a:pt x="309" y="15039"/>
                        <a:pt x="128" y="17888"/>
                        <a:pt x="0" y="20740"/>
                      </a:cubicBez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grpSp>
            <p:nvGrpSpPr>
              <p:cNvPr id="301" name="Groepeer"/>
              <p:cNvGrpSpPr/>
              <p:nvPr/>
            </p:nvGrpSpPr>
            <p:grpSpPr>
              <a:xfrm>
                <a:off x="872031" y="722056"/>
                <a:ext cx="399543" cy="166945"/>
                <a:chOff x="0" y="0"/>
                <a:chExt cx="399542" cy="166943"/>
              </a:xfrm>
            </p:grpSpPr>
            <p:grpSp>
              <p:nvGrpSpPr>
                <p:cNvPr id="298" name="Groepeer"/>
                <p:cNvGrpSpPr/>
                <p:nvPr/>
              </p:nvGrpSpPr>
              <p:grpSpPr>
                <a:xfrm>
                  <a:off x="633" y="-1"/>
                  <a:ext cx="398276" cy="165615"/>
                  <a:chOff x="0" y="0"/>
                  <a:chExt cx="398274" cy="165613"/>
                </a:xfrm>
              </p:grpSpPr>
              <p:sp>
                <p:nvSpPr>
                  <p:cNvPr id="289" name="Vorm"/>
                  <p:cNvSpPr/>
                  <p:nvPr/>
                </p:nvSpPr>
                <p:spPr>
                  <a:xfrm>
                    <a:off x="-1" y="0"/>
                    <a:ext cx="398276" cy="16561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84" h="21455" fill="norm" stroke="1" extrusionOk="0">
                        <a:moveTo>
                          <a:pt x="303" y="14276"/>
                        </a:moveTo>
                        <a:cubicBezTo>
                          <a:pt x="240" y="12819"/>
                          <a:pt x="235" y="11351"/>
                          <a:pt x="289" y="9891"/>
                        </a:cubicBezTo>
                        <a:cubicBezTo>
                          <a:pt x="356" y="8076"/>
                          <a:pt x="513" y="6286"/>
                          <a:pt x="757" y="4561"/>
                        </a:cubicBezTo>
                        <a:cubicBezTo>
                          <a:pt x="787" y="3984"/>
                          <a:pt x="862" y="3426"/>
                          <a:pt x="977" y="2914"/>
                        </a:cubicBezTo>
                        <a:cubicBezTo>
                          <a:pt x="1030" y="2679"/>
                          <a:pt x="1093" y="2450"/>
                          <a:pt x="1191" y="2322"/>
                        </a:cubicBezTo>
                        <a:cubicBezTo>
                          <a:pt x="1290" y="2192"/>
                          <a:pt x="1409" y="2186"/>
                          <a:pt x="1510" y="2306"/>
                        </a:cubicBezTo>
                        <a:cubicBezTo>
                          <a:pt x="2565" y="4205"/>
                          <a:pt x="3791" y="5479"/>
                          <a:pt x="5090" y="6022"/>
                        </a:cubicBezTo>
                        <a:cubicBezTo>
                          <a:pt x="6046" y="6423"/>
                          <a:pt x="7025" y="6418"/>
                          <a:pt x="7980" y="6009"/>
                        </a:cubicBezTo>
                        <a:lnTo>
                          <a:pt x="8389" y="6410"/>
                        </a:lnTo>
                        <a:lnTo>
                          <a:pt x="9190" y="4525"/>
                        </a:lnTo>
                        <a:cubicBezTo>
                          <a:pt x="9062" y="3863"/>
                          <a:pt x="9018" y="3126"/>
                          <a:pt x="9063" y="2404"/>
                        </a:cubicBezTo>
                        <a:cubicBezTo>
                          <a:pt x="9123" y="1453"/>
                          <a:pt x="9331" y="593"/>
                          <a:pt x="9646" y="0"/>
                        </a:cubicBezTo>
                        <a:cubicBezTo>
                          <a:pt x="10802" y="2091"/>
                          <a:pt x="12006" y="4024"/>
                          <a:pt x="13253" y="5790"/>
                        </a:cubicBezTo>
                        <a:cubicBezTo>
                          <a:pt x="14376" y="7380"/>
                          <a:pt x="15546" y="8844"/>
                          <a:pt x="16830" y="9403"/>
                        </a:cubicBezTo>
                        <a:cubicBezTo>
                          <a:pt x="17784" y="9818"/>
                          <a:pt x="18773" y="9712"/>
                          <a:pt x="19704" y="10377"/>
                        </a:cubicBezTo>
                        <a:cubicBezTo>
                          <a:pt x="20116" y="10672"/>
                          <a:pt x="20512" y="11120"/>
                          <a:pt x="20820" y="11844"/>
                        </a:cubicBezTo>
                        <a:cubicBezTo>
                          <a:pt x="21103" y="12510"/>
                          <a:pt x="21292" y="13371"/>
                          <a:pt x="21363" y="14307"/>
                        </a:cubicBezTo>
                        <a:cubicBezTo>
                          <a:pt x="21424" y="14632"/>
                          <a:pt x="21463" y="14980"/>
                          <a:pt x="21478" y="15335"/>
                        </a:cubicBezTo>
                        <a:cubicBezTo>
                          <a:pt x="21497" y="15810"/>
                          <a:pt x="21473" y="16290"/>
                          <a:pt x="21406" y="16740"/>
                        </a:cubicBezTo>
                        <a:cubicBezTo>
                          <a:pt x="19906" y="18717"/>
                          <a:pt x="18282" y="20090"/>
                          <a:pt x="16597" y="20805"/>
                        </a:cubicBezTo>
                        <a:cubicBezTo>
                          <a:pt x="14722" y="21600"/>
                          <a:pt x="12810" y="21567"/>
                          <a:pt x="10913" y="21230"/>
                        </a:cubicBezTo>
                        <a:cubicBezTo>
                          <a:pt x="10024" y="21072"/>
                          <a:pt x="9137" y="20847"/>
                          <a:pt x="8246" y="20768"/>
                        </a:cubicBezTo>
                        <a:cubicBezTo>
                          <a:pt x="7146" y="20669"/>
                          <a:pt x="6044" y="20791"/>
                          <a:pt x="4943" y="20753"/>
                        </a:cubicBezTo>
                        <a:cubicBezTo>
                          <a:pt x="4304" y="20732"/>
                          <a:pt x="3665" y="20656"/>
                          <a:pt x="3029" y="20526"/>
                        </a:cubicBezTo>
                        <a:cubicBezTo>
                          <a:pt x="2391" y="20402"/>
                          <a:pt x="1753" y="20304"/>
                          <a:pt x="1115" y="20231"/>
                        </a:cubicBezTo>
                        <a:cubicBezTo>
                          <a:pt x="893" y="20206"/>
                          <a:pt x="661" y="20173"/>
                          <a:pt x="486" y="19843"/>
                        </a:cubicBezTo>
                        <a:cubicBezTo>
                          <a:pt x="310" y="19512"/>
                          <a:pt x="241" y="18975"/>
                          <a:pt x="179" y="18461"/>
                        </a:cubicBezTo>
                        <a:cubicBezTo>
                          <a:pt x="37" y="17299"/>
                          <a:pt x="-103" y="16061"/>
                          <a:pt x="107" y="14962"/>
                        </a:cubicBezTo>
                        <a:cubicBezTo>
                          <a:pt x="156" y="14708"/>
                          <a:pt x="222" y="14476"/>
                          <a:pt x="303" y="14276"/>
                        </a:cubicBezTo>
                        <a:close/>
                      </a:path>
                    </a:pathLst>
                  </a:custGeom>
                  <a:solidFill>
                    <a:srgbClr val="CBE1D5"/>
                  </a:solidFill>
                  <a:ln w="3175" cap="flat">
                    <a:solidFill>
                      <a:srgbClr val="008F0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90" name="Lijn"/>
                  <p:cNvSpPr/>
                  <p:nvPr/>
                </p:nvSpPr>
                <p:spPr>
                  <a:xfrm>
                    <a:off x="10038" y="45982"/>
                    <a:ext cx="68379" cy="7526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5155" y="1780"/>
                          <a:pt x="9783" y="4629"/>
                          <a:pt x="13514" y="8319"/>
                        </a:cubicBezTo>
                        <a:cubicBezTo>
                          <a:pt x="17334" y="12098"/>
                          <a:pt x="20107" y="16651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91" name="Lijn"/>
                  <p:cNvSpPr/>
                  <p:nvPr/>
                </p:nvSpPr>
                <p:spPr>
                  <a:xfrm rot="120000">
                    <a:off x="7897" y="51651"/>
                    <a:ext cx="69546" cy="7801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5155" y="1780"/>
                          <a:pt x="9783" y="4629"/>
                          <a:pt x="13514" y="8319"/>
                        </a:cubicBezTo>
                        <a:cubicBezTo>
                          <a:pt x="17334" y="12098"/>
                          <a:pt x="20107" y="16651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92" name="Vorm"/>
                  <p:cNvSpPr/>
                  <p:nvPr/>
                </p:nvSpPr>
                <p:spPr>
                  <a:xfrm>
                    <a:off x="12082" y="35276"/>
                    <a:ext cx="119205" cy="3388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0819" fill="norm" stroke="1" extrusionOk="0">
                        <a:moveTo>
                          <a:pt x="242" y="0"/>
                        </a:moveTo>
                        <a:cubicBezTo>
                          <a:pt x="1882" y="3368"/>
                          <a:pt x="3565" y="6488"/>
                          <a:pt x="5286" y="9350"/>
                        </a:cubicBezTo>
                        <a:cubicBezTo>
                          <a:pt x="7053" y="12289"/>
                          <a:pt x="8858" y="14953"/>
                          <a:pt x="10745" y="16904"/>
                        </a:cubicBezTo>
                        <a:cubicBezTo>
                          <a:pt x="14258" y="20537"/>
                          <a:pt x="17957" y="21600"/>
                          <a:pt x="21600" y="20024"/>
                        </a:cubicBezTo>
                        <a:cubicBezTo>
                          <a:pt x="17985" y="21560"/>
                          <a:pt x="14318" y="20866"/>
                          <a:pt x="10776" y="17976"/>
                        </a:cubicBezTo>
                        <a:cubicBezTo>
                          <a:pt x="8876" y="16425"/>
                          <a:pt x="7029" y="14255"/>
                          <a:pt x="5244" y="11628"/>
                        </a:cubicBezTo>
                        <a:cubicBezTo>
                          <a:pt x="3431" y="8959"/>
                          <a:pt x="1674" y="5804"/>
                          <a:pt x="0" y="2211"/>
                        </a:cubicBezTo>
                        <a:lnTo>
                          <a:pt x="242" y="0"/>
                        </a:lnTo>
                        <a:close/>
                      </a:path>
                    </a:pathLst>
                  </a:custGeom>
                  <a:solidFill>
                    <a:srgbClr val="008F00"/>
                  </a:solidFill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93" name="Lijn"/>
                  <p:cNvSpPr/>
                  <p:nvPr/>
                </p:nvSpPr>
                <p:spPr>
                  <a:xfrm>
                    <a:off x="150207" y="55192"/>
                    <a:ext cx="52006" cy="31816"/>
                  </a:xfrm>
                  <a:prstGeom prst="line">
                    <a:avLst/>
                  </a:pr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94" name="Lijn"/>
                  <p:cNvSpPr/>
                  <p:nvPr/>
                </p:nvSpPr>
                <p:spPr>
                  <a:xfrm>
                    <a:off x="151912" y="7957"/>
                    <a:ext cx="73452" cy="11570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58" h="21600" fill="norm" stroke="1" extrusionOk="0">
                        <a:moveTo>
                          <a:pt x="10230" y="0"/>
                        </a:moveTo>
                        <a:cubicBezTo>
                          <a:pt x="8399" y="663"/>
                          <a:pt x="7397" y="1984"/>
                          <a:pt x="7713" y="3319"/>
                        </a:cubicBezTo>
                        <a:cubicBezTo>
                          <a:pt x="8007" y="4562"/>
                          <a:pt x="9373" y="5539"/>
                          <a:pt x="10874" y="6349"/>
                        </a:cubicBezTo>
                        <a:cubicBezTo>
                          <a:pt x="13690" y="7869"/>
                          <a:pt x="17075" y="8955"/>
                          <a:pt x="19458" y="10762"/>
                        </a:cubicBezTo>
                        <a:cubicBezTo>
                          <a:pt x="20682" y="11690"/>
                          <a:pt x="21600" y="12828"/>
                          <a:pt x="21301" y="14023"/>
                        </a:cubicBezTo>
                        <a:cubicBezTo>
                          <a:pt x="20951" y="15422"/>
                          <a:pt x="19106" y="16392"/>
                          <a:pt x="17050" y="16958"/>
                        </a:cubicBezTo>
                        <a:cubicBezTo>
                          <a:pt x="14317" y="17710"/>
                          <a:pt x="11288" y="17829"/>
                          <a:pt x="8439" y="18367"/>
                        </a:cubicBezTo>
                        <a:cubicBezTo>
                          <a:pt x="5246" y="18970"/>
                          <a:pt x="2342" y="20082"/>
                          <a:pt x="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295" name="Vorm"/>
                  <p:cNvSpPr/>
                  <p:nvPr/>
                </p:nvSpPr>
                <p:spPr>
                  <a:xfrm>
                    <a:off x="155051" y="35471"/>
                    <a:ext cx="60282" cy="5024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38" h="21600" fill="norm" stroke="1" extrusionOk="0">
                        <a:moveTo>
                          <a:pt x="0" y="6372"/>
                        </a:moveTo>
                        <a:lnTo>
                          <a:pt x="5427" y="0"/>
                        </a:lnTo>
                        <a:cubicBezTo>
                          <a:pt x="9720" y="4871"/>
                          <a:pt x="14186" y="9514"/>
                          <a:pt x="18814" y="13916"/>
                        </a:cubicBezTo>
                        <a:cubicBezTo>
                          <a:pt x="20182" y="15218"/>
                          <a:pt x="21600" y="16761"/>
                          <a:pt x="21423" y="18814"/>
                        </a:cubicBezTo>
                        <a:cubicBezTo>
                          <a:pt x="21291" y="20346"/>
                          <a:pt x="20252" y="21530"/>
                          <a:pt x="18979" y="21600"/>
                        </a:cubicBezTo>
                        <a:lnTo>
                          <a:pt x="0" y="637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defTabSz="435140">
                      <a:defRPr sz="14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296" name="Vorm"/>
                  <p:cNvSpPr/>
                  <p:nvPr/>
                </p:nvSpPr>
                <p:spPr>
                  <a:xfrm>
                    <a:off x="1767" y="103394"/>
                    <a:ext cx="395006" cy="4015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300" fill="norm" stroke="1" extrusionOk="0">
                        <a:moveTo>
                          <a:pt x="200" y="3775"/>
                        </a:moveTo>
                        <a:cubicBezTo>
                          <a:pt x="725" y="5778"/>
                          <a:pt x="1271" y="7262"/>
                          <a:pt x="1827" y="8206"/>
                        </a:cubicBezTo>
                        <a:cubicBezTo>
                          <a:pt x="3054" y="10288"/>
                          <a:pt x="4307" y="9706"/>
                          <a:pt x="5550" y="10300"/>
                        </a:cubicBezTo>
                        <a:cubicBezTo>
                          <a:pt x="6364" y="10688"/>
                          <a:pt x="7174" y="11581"/>
                          <a:pt x="7982" y="12614"/>
                        </a:cubicBezTo>
                        <a:cubicBezTo>
                          <a:pt x="9134" y="14088"/>
                          <a:pt x="10283" y="15848"/>
                          <a:pt x="11442" y="16793"/>
                        </a:cubicBezTo>
                        <a:cubicBezTo>
                          <a:pt x="12644" y="17773"/>
                          <a:pt x="13852" y="17872"/>
                          <a:pt x="15055" y="17018"/>
                        </a:cubicBezTo>
                        <a:cubicBezTo>
                          <a:pt x="16345" y="16102"/>
                          <a:pt x="17627" y="14089"/>
                          <a:pt x="18865" y="10416"/>
                        </a:cubicBezTo>
                        <a:cubicBezTo>
                          <a:pt x="19756" y="7772"/>
                          <a:pt x="20618" y="4283"/>
                          <a:pt x="21438" y="0"/>
                        </a:cubicBezTo>
                        <a:lnTo>
                          <a:pt x="21600" y="3632"/>
                        </a:lnTo>
                        <a:cubicBezTo>
                          <a:pt x="20750" y="8000"/>
                          <a:pt x="19856" y="11525"/>
                          <a:pt x="18933" y="14154"/>
                        </a:cubicBezTo>
                        <a:cubicBezTo>
                          <a:pt x="17693" y="17685"/>
                          <a:pt x="16412" y="19567"/>
                          <a:pt x="15124" y="20548"/>
                        </a:cubicBezTo>
                        <a:cubicBezTo>
                          <a:pt x="13901" y="21479"/>
                          <a:pt x="12672" y="21600"/>
                          <a:pt x="11449" y="20601"/>
                        </a:cubicBezTo>
                        <a:cubicBezTo>
                          <a:pt x="10281" y="19646"/>
                          <a:pt x="9125" y="17672"/>
                          <a:pt x="7962" y="16237"/>
                        </a:cubicBezTo>
                        <a:cubicBezTo>
                          <a:pt x="7149" y="15234"/>
                          <a:pt x="6333" y="14493"/>
                          <a:pt x="5514" y="14174"/>
                        </a:cubicBezTo>
                        <a:cubicBezTo>
                          <a:pt x="4292" y="13697"/>
                          <a:pt x="3064" y="14152"/>
                          <a:pt x="1857" y="12202"/>
                        </a:cubicBezTo>
                        <a:cubicBezTo>
                          <a:pt x="1221" y="11174"/>
                          <a:pt x="599" y="9486"/>
                          <a:pt x="0" y="7168"/>
                        </a:cubicBezTo>
                        <a:lnTo>
                          <a:pt x="200" y="377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defTabSz="435140">
                      <a:defRPr sz="14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297" name="Vorm"/>
                  <p:cNvSpPr/>
                  <p:nvPr/>
                </p:nvSpPr>
                <p:spPr>
                  <a:xfrm>
                    <a:off x="135686" y="78683"/>
                    <a:ext cx="78876" cy="4733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416" y="21600"/>
                        </a:moveTo>
                        <a:cubicBezTo>
                          <a:pt x="2794" y="18431"/>
                          <a:pt x="4487" y="15677"/>
                          <a:pt x="6421" y="13457"/>
                        </a:cubicBezTo>
                        <a:cubicBezTo>
                          <a:pt x="8481" y="11093"/>
                          <a:pt x="10776" y="9363"/>
                          <a:pt x="13188" y="8261"/>
                        </a:cubicBezTo>
                        <a:cubicBezTo>
                          <a:pt x="14561" y="7634"/>
                          <a:pt x="15997" y="7173"/>
                          <a:pt x="17365" y="6589"/>
                        </a:cubicBezTo>
                        <a:cubicBezTo>
                          <a:pt x="18706" y="6016"/>
                          <a:pt x="20031" y="5262"/>
                          <a:pt x="20885" y="3420"/>
                        </a:cubicBezTo>
                        <a:cubicBezTo>
                          <a:pt x="21339" y="2439"/>
                          <a:pt x="21590" y="1239"/>
                          <a:pt x="21600" y="0"/>
                        </a:cubicBezTo>
                        <a:cubicBezTo>
                          <a:pt x="20552" y="1985"/>
                          <a:pt x="19252" y="3556"/>
                          <a:pt x="17795" y="4598"/>
                        </a:cubicBezTo>
                        <a:cubicBezTo>
                          <a:pt x="16268" y="5690"/>
                          <a:pt x="14619" y="6165"/>
                          <a:pt x="13012" y="6860"/>
                        </a:cubicBezTo>
                        <a:cubicBezTo>
                          <a:pt x="10606" y="7899"/>
                          <a:pt x="8282" y="9437"/>
                          <a:pt x="6172" y="11626"/>
                        </a:cubicBezTo>
                        <a:cubicBezTo>
                          <a:pt x="3730" y="14159"/>
                          <a:pt x="1628" y="17506"/>
                          <a:pt x="0" y="21458"/>
                        </a:cubicBezTo>
                        <a:lnTo>
                          <a:pt x="1416" y="21600"/>
                        </a:lnTo>
                        <a:close/>
                      </a:path>
                    </a:pathLst>
                  </a:custGeom>
                  <a:solidFill>
                    <a:srgbClr val="008F00"/>
                  </a:solidFill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</p:grpSp>
            <p:sp>
              <p:nvSpPr>
                <p:cNvPr id="299" name="Vorm"/>
                <p:cNvSpPr/>
                <p:nvPr/>
              </p:nvSpPr>
              <p:spPr>
                <a:xfrm>
                  <a:off x="-1" y="108405"/>
                  <a:ext cx="399544" cy="5853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35" h="21347" fill="norm" stroke="1" extrusionOk="0">
                      <a:moveTo>
                        <a:pt x="277" y="2644"/>
                      </a:moveTo>
                      <a:cubicBezTo>
                        <a:pt x="17" y="5207"/>
                        <a:pt x="-65" y="8404"/>
                        <a:pt x="51" y="11409"/>
                      </a:cubicBezTo>
                      <a:cubicBezTo>
                        <a:pt x="137" y="13632"/>
                        <a:pt x="327" y="15605"/>
                        <a:pt x="594" y="17030"/>
                      </a:cubicBezTo>
                      <a:cubicBezTo>
                        <a:pt x="1483" y="17870"/>
                        <a:pt x="2377" y="18459"/>
                        <a:pt x="3273" y="18794"/>
                      </a:cubicBezTo>
                      <a:cubicBezTo>
                        <a:pt x="4066" y="19090"/>
                        <a:pt x="4860" y="19188"/>
                        <a:pt x="5654" y="19171"/>
                      </a:cubicBezTo>
                      <a:cubicBezTo>
                        <a:pt x="6524" y="19152"/>
                        <a:pt x="7395" y="18995"/>
                        <a:pt x="8265" y="19175"/>
                      </a:cubicBezTo>
                      <a:cubicBezTo>
                        <a:pt x="9552" y="19440"/>
                        <a:pt x="10833" y="20440"/>
                        <a:pt x="12119" y="20970"/>
                      </a:cubicBezTo>
                      <a:cubicBezTo>
                        <a:pt x="13645" y="21600"/>
                        <a:pt x="15180" y="21567"/>
                        <a:pt x="16689" y="19886"/>
                      </a:cubicBezTo>
                      <a:cubicBezTo>
                        <a:pt x="18395" y="17985"/>
                        <a:pt x="20037" y="14012"/>
                        <a:pt x="21535" y="8157"/>
                      </a:cubicBezTo>
                      <a:lnTo>
                        <a:pt x="21377" y="0"/>
                      </a:lnTo>
                      <a:cubicBezTo>
                        <a:pt x="19929" y="4392"/>
                        <a:pt x="18410" y="7614"/>
                        <a:pt x="16850" y="9598"/>
                      </a:cubicBezTo>
                      <a:cubicBezTo>
                        <a:pt x="14894" y="12087"/>
                        <a:pt x="12893" y="12608"/>
                        <a:pt x="10918" y="10948"/>
                      </a:cubicBezTo>
                      <a:cubicBezTo>
                        <a:pt x="9798" y="10007"/>
                        <a:pt x="8693" y="8368"/>
                        <a:pt x="7570" y="7566"/>
                      </a:cubicBezTo>
                      <a:cubicBezTo>
                        <a:pt x="6203" y="6590"/>
                        <a:pt x="4823" y="6868"/>
                        <a:pt x="3452" y="6146"/>
                      </a:cubicBezTo>
                      <a:cubicBezTo>
                        <a:pt x="2381" y="5582"/>
                        <a:pt x="1319" y="4411"/>
                        <a:pt x="277" y="26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solidFill>
                    <a:srgbClr val="008F00"/>
                  </a:solidFill>
                  <a:prstDash val="solid"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00" name="Vorm"/>
                <p:cNvSpPr/>
                <p:nvPr/>
              </p:nvSpPr>
              <p:spPr>
                <a:xfrm>
                  <a:off x="2268" y="108563"/>
                  <a:ext cx="395006" cy="4015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300" fill="norm" stroke="1" extrusionOk="0">
                      <a:moveTo>
                        <a:pt x="200" y="3775"/>
                      </a:moveTo>
                      <a:cubicBezTo>
                        <a:pt x="725" y="5778"/>
                        <a:pt x="1271" y="7262"/>
                        <a:pt x="1827" y="8206"/>
                      </a:cubicBezTo>
                      <a:cubicBezTo>
                        <a:pt x="3054" y="10288"/>
                        <a:pt x="4307" y="9706"/>
                        <a:pt x="5550" y="10300"/>
                      </a:cubicBezTo>
                      <a:cubicBezTo>
                        <a:pt x="6364" y="10688"/>
                        <a:pt x="7174" y="11581"/>
                        <a:pt x="7982" y="12614"/>
                      </a:cubicBezTo>
                      <a:cubicBezTo>
                        <a:pt x="9134" y="14088"/>
                        <a:pt x="10283" y="15848"/>
                        <a:pt x="11442" y="16793"/>
                      </a:cubicBezTo>
                      <a:cubicBezTo>
                        <a:pt x="12644" y="17773"/>
                        <a:pt x="13852" y="17872"/>
                        <a:pt x="15055" y="17018"/>
                      </a:cubicBezTo>
                      <a:cubicBezTo>
                        <a:pt x="16345" y="16102"/>
                        <a:pt x="17627" y="14089"/>
                        <a:pt x="18865" y="10416"/>
                      </a:cubicBezTo>
                      <a:cubicBezTo>
                        <a:pt x="19756" y="7772"/>
                        <a:pt x="20618" y="4283"/>
                        <a:pt x="21438" y="0"/>
                      </a:cubicBezTo>
                      <a:lnTo>
                        <a:pt x="21600" y="3632"/>
                      </a:lnTo>
                      <a:cubicBezTo>
                        <a:pt x="20750" y="8000"/>
                        <a:pt x="19856" y="11525"/>
                        <a:pt x="18933" y="14154"/>
                      </a:cubicBezTo>
                      <a:cubicBezTo>
                        <a:pt x="17693" y="17685"/>
                        <a:pt x="16412" y="19567"/>
                        <a:pt x="15124" y="20548"/>
                      </a:cubicBezTo>
                      <a:cubicBezTo>
                        <a:pt x="13901" y="21479"/>
                        <a:pt x="12672" y="21600"/>
                        <a:pt x="11449" y="20601"/>
                      </a:cubicBezTo>
                      <a:cubicBezTo>
                        <a:pt x="10281" y="19646"/>
                        <a:pt x="9125" y="17672"/>
                        <a:pt x="7962" y="16237"/>
                      </a:cubicBezTo>
                      <a:cubicBezTo>
                        <a:pt x="7149" y="15234"/>
                        <a:pt x="6333" y="14493"/>
                        <a:pt x="5514" y="14174"/>
                      </a:cubicBezTo>
                      <a:cubicBezTo>
                        <a:pt x="4292" y="13697"/>
                        <a:pt x="3064" y="14152"/>
                        <a:pt x="1857" y="12202"/>
                      </a:cubicBezTo>
                      <a:cubicBezTo>
                        <a:pt x="1221" y="11174"/>
                        <a:pt x="599" y="9486"/>
                        <a:pt x="0" y="7168"/>
                      </a:cubicBezTo>
                      <a:lnTo>
                        <a:pt x="200" y="3775"/>
                      </a:lnTo>
                      <a:close/>
                    </a:path>
                  </a:pathLst>
                </a:custGeom>
                <a:solidFill>
                  <a:srgbClr val="009051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326" name="Groepeer"/>
          <p:cNvGrpSpPr/>
          <p:nvPr/>
        </p:nvGrpSpPr>
        <p:grpSpPr>
          <a:xfrm>
            <a:off x="5720717" y="1777999"/>
            <a:ext cx="1554319" cy="2032002"/>
            <a:chOff x="25399" y="5333"/>
            <a:chExt cx="1554318" cy="2032000"/>
          </a:xfrm>
        </p:grpSpPr>
        <p:grpSp>
          <p:nvGrpSpPr>
            <p:cNvPr id="309" name="Groepeer"/>
            <p:cNvGrpSpPr/>
            <p:nvPr/>
          </p:nvGrpSpPr>
          <p:grpSpPr>
            <a:xfrm rot="10800000">
              <a:off x="25399" y="5333"/>
              <a:ext cx="1554320" cy="2032001"/>
              <a:chOff x="0" y="0"/>
              <a:chExt cx="1554318" cy="2032000"/>
            </a:xfrm>
          </p:grpSpPr>
          <p:grpSp>
            <p:nvGrpSpPr>
              <p:cNvPr id="306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304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305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307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8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310" name="Shirt…"/>
            <p:cNvSpPr txBox="1"/>
            <p:nvPr/>
          </p:nvSpPr>
          <p:spPr>
            <a:xfrm>
              <a:off x="31145" y="1488549"/>
              <a:ext cx="1492029" cy="45103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Shirt 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uittrekken</a:t>
              </a:r>
            </a:p>
          </p:txBody>
        </p:sp>
        <p:grpSp>
          <p:nvGrpSpPr>
            <p:cNvPr id="325" name="Groepeer"/>
            <p:cNvGrpSpPr/>
            <p:nvPr/>
          </p:nvGrpSpPr>
          <p:grpSpPr>
            <a:xfrm>
              <a:off x="378163" y="404183"/>
              <a:ext cx="808036" cy="1021789"/>
              <a:chOff x="0" y="0"/>
              <a:chExt cx="808034" cy="1021787"/>
            </a:xfrm>
          </p:grpSpPr>
          <p:sp>
            <p:nvSpPr>
              <p:cNvPr id="311" name="Cirkel"/>
              <p:cNvSpPr/>
              <p:nvPr/>
            </p:nvSpPr>
            <p:spPr>
              <a:xfrm flipH="1">
                <a:off x="381992" y="0"/>
                <a:ext cx="216685" cy="216685"/>
              </a:xfrm>
              <a:prstGeom prst="ellipse">
                <a:avLst/>
              </a:prstGeom>
              <a:solidFill>
                <a:srgbClr val="034D67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2" name="Rechthoek"/>
              <p:cNvSpPr/>
              <p:nvPr/>
            </p:nvSpPr>
            <p:spPr>
              <a:xfrm>
                <a:off x="416561" y="675980"/>
                <a:ext cx="391474" cy="305975"/>
              </a:xfrm>
              <a:prstGeom prst="rect">
                <a:avLst/>
              </a:prstGeom>
              <a:solidFill>
                <a:srgbClr val="5E5E5E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>
                  <a:defRPr sz="2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3" name="Vorm"/>
              <p:cNvSpPr/>
              <p:nvPr/>
            </p:nvSpPr>
            <p:spPr>
              <a:xfrm>
                <a:off x="151819" y="222206"/>
                <a:ext cx="456356" cy="7995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06" h="21404" fill="norm" stroke="1" extrusionOk="0">
                    <a:moveTo>
                      <a:pt x="1792" y="21404"/>
                    </a:moveTo>
                    <a:lnTo>
                      <a:pt x="3472" y="13160"/>
                    </a:lnTo>
                    <a:lnTo>
                      <a:pt x="8421" y="12470"/>
                    </a:lnTo>
                    <a:lnTo>
                      <a:pt x="4130" y="13616"/>
                    </a:lnTo>
                    <a:lnTo>
                      <a:pt x="5801" y="21275"/>
                    </a:lnTo>
                    <a:lnTo>
                      <a:pt x="7618" y="15013"/>
                    </a:lnTo>
                    <a:cubicBezTo>
                      <a:pt x="9597" y="14904"/>
                      <a:pt x="11570" y="14762"/>
                      <a:pt x="13537" y="14588"/>
                    </a:cubicBezTo>
                    <a:cubicBezTo>
                      <a:pt x="15453" y="14419"/>
                      <a:pt x="17463" y="14187"/>
                      <a:pt x="18798" y="13317"/>
                    </a:cubicBezTo>
                    <a:cubicBezTo>
                      <a:pt x="21600" y="11490"/>
                      <a:pt x="19461" y="8825"/>
                      <a:pt x="18836" y="6375"/>
                    </a:cubicBezTo>
                    <a:cubicBezTo>
                      <a:pt x="18538" y="5206"/>
                      <a:pt x="18659" y="4004"/>
                      <a:pt x="18312" y="2846"/>
                    </a:cubicBezTo>
                    <a:cubicBezTo>
                      <a:pt x="18120" y="2207"/>
                      <a:pt x="17782" y="1602"/>
                      <a:pt x="17310" y="1118"/>
                    </a:cubicBezTo>
                    <a:cubicBezTo>
                      <a:pt x="16776" y="571"/>
                      <a:pt x="16089" y="211"/>
                      <a:pt x="15294" y="63"/>
                    </a:cubicBezTo>
                    <a:cubicBezTo>
                      <a:pt x="13902" y="-196"/>
                      <a:pt x="12549" y="356"/>
                      <a:pt x="11665" y="1451"/>
                    </a:cubicBezTo>
                    <a:cubicBezTo>
                      <a:pt x="10624" y="2739"/>
                      <a:pt x="10569" y="4287"/>
                      <a:pt x="10592" y="5790"/>
                    </a:cubicBezTo>
                    <a:cubicBezTo>
                      <a:pt x="10612" y="7051"/>
                      <a:pt x="10655" y="8309"/>
                      <a:pt x="10692" y="9568"/>
                    </a:cubicBezTo>
                    <a:cubicBezTo>
                      <a:pt x="8815" y="9754"/>
                      <a:pt x="6964" y="10026"/>
                      <a:pt x="5154" y="10380"/>
                    </a:cubicBezTo>
                    <a:cubicBezTo>
                      <a:pt x="3387" y="10727"/>
                      <a:pt x="1664" y="11151"/>
                      <a:pt x="0" y="11651"/>
                    </a:cubicBezTo>
                    <a:lnTo>
                      <a:pt x="1792" y="21404"/>
                    </a:lnTo>
                    <a:close/>
                  </a:path>
                </a:pathLst>
              </a:custGeom>
              <a:solidFill>
                <a:srgbClr val="034D67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553221">
                  <a:defRPr sz="400"/>
                </a:pPr>
              </a:p>
            </p:txBody>
          </p:sp>
          <p:grpSp>
            <p:nvGrpSpPr>
              <p:cNvPr id="323" name="Groepeer"/>
              <p:cNvGrpSpPr/>
              <p:nvPr/>
            </p:nvGrpSpPr>
            <p:grpSpPr>
              <a:xfrm>
                <a:off x="166223" y="109739"/>
                <a:ext cx="586828" cy="512715"/>
                <a:chOff x="0" y="0"/>
                <a:chExt cx="586826" cy="512713"/>
              </a:xfrm>
            </p:grpSpPr>
            <p:sp>
              <p:nvSpPr>
                <p:cNvPr id="314" name="Vorm"/>
                <p:cNvSpPr/>
                <p:nvPr/>
              </p:nvSpPr>
              <p:spPr>
                <a:xfrm>
                  <a:off x="-1" y="0"/>
                  <a:ext cx="586828" cy="51271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768" h="21524" fill="norm" stroke="1" extrusionOk="0">
                      <a:moveTo>
                        <a:pt x="7942" y="4910"/>
                      </a:moveTo>
                      <a:cubicBezTo>
                        <a:pt x="7008" y="5030"/>
                        <a:pt x="6089" y="5281"/>
                        <a:pt x="5204" y="5658"/>
                      </a:cubicBezTo>
                      <a:cubicBezTo>
                        <a:pt x="4278" y="6054"/>
                        <a:pt x="3396" y="6584"/>
                        <a:pt x="2579" y="7238"/>
                      </a:cubicBezTo>
                      <a:cubicBezTo>
                        <a:pt x="3106" y="5828"/>
                        <a:pt x="3757" y="4488"/>
                        <a:pt x="4521" y="3240"/>
                      </a:cubicBezTo>
                      <a:cubicBezTo>
                        <a:pt x="4984" y="2484"/>
                        <a:pt x="5490" y="1761"/>
                        <a:pt x="6114" y="1191"/>
                      </a:cubicBezTo>
                      <a:cubicBezTo>
                        <a:pt x="6675" y="678"/>
                        <a:pt x="7317" y="304"/>
                        <a:pt x="8001" y="91"/>
                      </a:cubicBezTo>
                      <a:cubicBezTo>
                        <a:pt x="7545" y="32"/>
                        <a:pt x="7087" y="2"/>
                        <a:pt x="6629" y="0"/>
                      </a:cubicBezTo>
                      <a:cubicBezTo>
                        <a:pt x="6171" y="-2"/>
                        <a:pt x="5705" y="27"/>
                        <a:pt x="5285" y="246"/>
                      </a:cubicBezTo>
                      <a:cubicBezTo>
                        <a:pt x="4583" y="612"/>
                        <a:pt x="4155" y="1418"/>
                        <a:pt x="3630" y="2074"/>
                      </a:cubicBezTo>
                      <a:cubicBezTo>
                        <a:pt x="2099" y="3984"/>
                        <a:pt x="-445" y="5373"/>
                        <a:pt x="68" y="7969"/>
                      </a:cubicBezTo>
                      <a:cubicBezTo>
                        <a:pt x="394" y="9622"/>
                        <a:pt x="1884" y="10447"/>
                        <a:pt x="3380" y="10353"/>
                      </a:cubicBezTo>
                      <a:cubicBezTo>
                        <a:pt x="4031" y="10313"/>
                        <a:pt x="4661" y="10118"/>
                        <a:pt x="5237" y="9791"/>
                      </a:cubicBezTo>
                      <a:cubicBezTo>
                        <a:pt x="5814" y="9464"/>
                        <a:pt x="6341" y="8999"/>
                        <a:pt x="6773" y="8431"/>
                      </a:cubicBezTo>
                      <a:lnTo>
                        <a:pt x="7087" y="20135"/>
                      </a:lnTo>
                      <a:cubicBezTo>
                        <a:pt x="8295" y="20946"/>
                        <a:pt x="9644" y="21416"/>
                        <a:pt x="11030" y="21507"/>
                      </a:cubicBezTo>
                      <a:cubicBezTo>
                        <a:pt x="12407" y="21598"/>
                        <a:pt x="13784" y="21313"/>
                        <a:pt x="15054" y="20674"/>
                      </a:cubicBezTo>
                      <a:lnTo>
                        <a:pt x="14833" y="10671"/>
                      </a:lnTo>
                      <a:cubicBezTo>
                        <a:pt x="15752" y="11620"/>
                        <a:pt x="16690" y="12541"/>
                        <a:pt x="17648" y="13433"/>
                      </a:cubicBezTo>
                      <a:cubicBezTo>
                        <a:pt x="18032" y="13791"/>
                        <a:pt x="18420" y="14145"/>
                        <a:pt x="18811" y="14493"/>
                      </a:cubicBezTo>
                      <a:cubicBezTo>
                        <a:pt x="20442" y="13188"/>
                        <a:pt x="21155" y="10765"/>
                        <a:pt x="20562" y="8539"/>
                      </a:cubicBezTo>
                      <a:cubicBezTo>
                        <a:pt x="20292" y="7530"/>
                        <a:pt x="19747" y="6633"/>
                        <a:pt x="18936" y="6195"/>
                      </a:cubicBezTo>
                      <a:cubicBezTo>
                        <a:pt x="18218" y="5807"/>
                        <a:pt x="17388" y="5842"/>
                        <a:pt x="16695" y="6289"/>
                      </a:cubicBezTo>
                      <a:cubicBezTo>
                        <a:pt x="17549" y="6149"/>
                        <a:pt x="18384" y="6670"/>
                        <a:pt x="18772" y="7584"/>
                      </a:cubicBezTo>
                      <a:cubicBezTo>
                        <a:pt x="18952" y="8009"/>
                        <a:pt x="19014" y="8486"/>
                        <a:pt x="19029" y="8961"/>
                      </a:cubicBezTo>
                      <a:cubicBezTo>
                        <a:pt x="19046" y="9526"/>
                        <a:pt x="18998" y="10090"/>
                        <a:pt x="18886" y="10639"/>
                      </a:cubicBezTo>
                      <a:cubicBezTo>
                        <a:pt x="18563" y="9934"/>
                        <a:pt x="18188" y="9265"/>
                        <a:pt x="17763" y="8640"/>
                      </a:cubicBezTo>
                      <a:cubicBezTo>
                        <a:pt x="17006" y="7525"/>
                        <a:pt x="16102" y="6562"/>
                        <a:pt x="15087" y="5787"/>
                      </a:cubicBezTo>
                      <a:cubicBezTo>
                        <a:pt x="14028" y="6791"/>
                        <a:pt x="12676" y="7256"/>
                        <a:pt x="11328" y="7080"/>
                      </a:cubicBezTo>
                      <a:cubicBezTo>
                        <a:pt x="10005" y="6907"/>
                        <a:pt x="8790" y="6129"/>
                        <a:pt x="7942" y="4910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315" name="Vorm"/>
                <p:cNvSpPr/>
                <p:nvPr/>
              </p:nvSpPr>
              <p:spPr>
                <a:xfrm>
                  <a:off x="89253" y="3097"/>
                  <a:ext cx="424425" cy="41422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51" h="21600" fill="norm" stroke="1" extrusionOk="0">
                      <a:moveTo>
                        <a:pt x="1160" y="7316"/>
                      </a:moveTo>
                      <a:cubicBezTo>
                        <a:pt x="613" y="8079"/>
                        <a:pt x="246" y="8963"/>
                        <a:pt x="88" y="9897"/>
                      </a:cubicBezTo>
                      <a:cubicBezTo>
                        <a:pt x="-96" y="10989"/>
                        <a:pt x="10" y="12112"/>
                        <a:pt x="396" y="13146"/>
                      </a:cubicBezTo>
                      <a:lnTo>
                        <a:pt x="4577" y="11893"/>
                      </a:lnTo>
                      <a:cubicBezTo>
                        <a:pt x="4539" y="12718"/>
                        <a:pt x="4531" y="13543"/>
                        <a:pt x="4552" y="14368"/>
                      </a:cubicBezTo>
                      <a:cubicBezTo>
                        <a:pt x="4573" y="15163"/>
                        <a:pt x="4620" y="15957"/>
                        <a:pt x="4624" y="16752"/>
                      </a:cubicBezTo>
                      <a:cubicBezTo>
                        <a:pt x="4626" y="17283"/>
                        <a:pt x="4609" y="17815"/>
                        <a:pt x="4572" y="18345"/>
                      </a:cubicBezTo>
                      <a:cubicBezTo>
                        <a:pt x="5731" y="18544"/>
                        <a:pt x="6872" y="18840"/>
                        <a:pt x="7985" y="19229"/>
                      </a:cubicBezTo>
                      <a:cubicBezTo>
                        <a:pt x="9299" y="19689"/>
                        <a:pt x="10568" y="20277"/>
                        <a:pt x="11891" y="20712"/>
                      </a:cubicBezTo>
                      <a:cubicBezTo>
                        <a:pt x="13632" y="21283"/>
                        <a:pt x="15447" y="21583"/>
                        <a:pt x="17275" y="21600"/>
                      </a:cubicBezTo>
                      <a:cubicBezTo>
                        <a:pt x="17378" y="20526"/>
                        <a:pt x="17419" y="19446"/>
                        <a:pt x="17395" y="18367"/>
                      </a:cubicBezTo>
                      <a:cubicBezTo>
                        <a:pt x="17363" y="16923"/>
                        <a:pt x="17218" y="15484"/>
                        <a:pt x="16959" y="14064"/>
                      </a:cubicBezTo>
                      <a:cubicBezTo>
                        <a:pt x="17423" y="14741"/>
                        <a:pt x="17994" y="15331"/>
                        <a:pt x="18650" y="15809"/>
                      </a:cubicBezTo>
                      <a:cubicBezTo>
                        <a:pt x="18998" y="16063"/>
                        <a:pt x="19367" y="16284"/>
                        <a:pt x="19753" y="16469"/>
                      </a:cubicBezTo>
                      <a:cubicBezTo>
                        <a:pt x="20423" y="15637"/>
                        <a:pt x="20912" y="14668"/>
                        <a:pt x="21189" y="13625"/>
                      </a:cubicBezTo>
                      <a:cubicBezTo>
                        <a:pt x="21427" y="12730"/>
                        <a:pt x="21504" y="11798"/>
                        <a:pt x="21415" y="10874"/>
                      </a:cubicBezTo>
                      <a:cubicBezTo>
                        <a:pt x="20520" y="9811"/>
                        <a:pt x="19548" y="8820"/>
                        <a:pt x="18508" y="7908"/>
                      </a:cubicBezTo>
                      <a:cubicBezTo>
                        <a:pt x="17646" y="7153"/>
                        <a:pt x="16738" y="6455"/>
                        <a:pt x="15791" y="5818"/>
                      </a:cubicBezTo>
                      <a:cubicBezTo>
                        <a:pt x="15396" y="7373"/>
                        <a:pt x="14029" y="8453"/>
                        <a:pt x="12471" y="8439"/>
                      </a:cubicBezTo>
                      <a:cubicBezTo>
                        <a:pt x="10667" y="8424"/>
                        <a:pt x="9264" y="7016"/>
                        <a:pt x="8297" y="5413"/>
                      </a:cubicBezTo>
                      <a:cubicBezTo>
                        <a:pt x="7352" y="3849"/>
                        <a:pt x="6731" y="2099"/>
                        <a:pt x="6472" y="275"/>
                      </a:cubicBezTo>
                      <a:lnTo>
                        <a:pt x="6283" y="0"/>
                      </a:lnTo>
                      <a:cubicBezTo>
                        <a:pt x="6019" y="1387"/>
                        <a:pt x="5556" y="2725"/>
                        <a:pt x="4911" y="3972"/>
                      </a:cubicBezTo>
                      <a:cubicBezTo>
                        <a:pt x="4462" y="4839"/>
                        <a:pt x="3922" y="5663"/>
                        <a:pt x="3185" y="6288"/>
                      </a:cubicBezTo>
                      <a:cubicBezTo>
                        <a:pt x="2596" y="6787"/>
                        <a:pt x="1903" y="7139"/>
                        <a:pt x="1160" y="7316"/>
                      </a:cubicBezTo>
                      <a:close/>
                    </a:path>
                  </a:pathLst>
                </a:custGeom>
                <a:solidFill>
                  <a:srgbClr val="C0C0C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322" name="Groepeer"/>
                <p:cNvGrpSpPr/>
                <p:nvPr/>
              </p:nvGrpSpPr>
              <p:grpSpPr>
                <a:xfrm>
                  <a:off x="207638" y="23519"/>
                  <a:ext cx="181385" cy="365297"/>
                  <a:chOff x="-1587" y="-1587"/>
                  <a:chExt cx="181383" cy="365295"/>
                </a:xfrm>
              </p:grpSpPr>
              <p:pic>
                <p:nvPicPr>
                  <p:cNvPr id="316" name="Lijn Lijn" descr="Lijn Lijn"/>
                  <p:cNvPicPr>
                    <a:picLocks noChangeAspect="0"/>
                  </p:cNvPicPr>
                  <p:nvPr/>
                </p:nvPicPr>
                <p:blipFill>
                  <a:blip r:embed="rId4">
                    <a:extLst/>
                  </a:blip>
                  <a:stretch>
                    <a:fillRect/>
                  </a:stretch>
                </p:blipFill>
                <p:spPr>
                  <a:xfrm>
                    <a:off x="-1588" y="9454"/>
                    <a:ext cx="5076" cy="106459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318" name="Lijn Vorm" descr="Lijn Vorm"/>
                  <p:cNvPicPr>
                    <a:picLocks noChangeAspect="0"/>
                  </p:cNvPicPr>
                  <p:nvPr/>
                </p:nvPicPr>
                <p:blipFill>
                  <a:blip r:embed="rId5">
                    <a:extLst/>
                  </a:blip>
                  <a:stretch>
                    <a:fillRect/>
                  </a:stretch>
                </p:blipFill>
                <p:spPr>
                  <a:xfrm>
                    <a:off x="4555" y="-1588"/>
                    <a:ext cx="29228" cy="95741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320" name="Lijn Vorm" descr="Lijn Vorm"/>
                  <p:cNvPicPr>
                    <a:picLocks noChangeAspect="0"/>
                  </p:cNvPicPr>
                  <p:nvPr/>
                </p:nvPicPr>
                <p:blipFill>
                  <a:blip r:embed="rId6">
                    <a:extLst/>
                  </a:blip>
                  <a:stretch>
                    <a:fillRect/>
                  </a:stretch>
                </p:blipFill>
                <p:spPr>
                  <a:xfrm>
                    <a:off x="51726" y="148806"/>
                    <a:ext cx="128071" cy="214903"/>
                  </a:xfrm>
                  <a:prstGeom prst="rect">
                    <a:avLst/>
                  </a:prstGeom>
                  <a:effectLst/>
                </p:spPr>
              </p:pic>
            </p:grpSp>
          </p:grpSp>
          <p:sp>
            <p:nvSpPr>
              <p:cNvPr id="324" name="Pijl"/>
              <p:cNvSpPr/>
              <p:nvPr/>
            </p:nvSpPr>
            <p:spPr>
              <a:xfrm flipH="1" rot="5400000">
                <a:off x="-35517" y="276762"/>
                <a:ext cx="249702" cy="178669"/>
              </a:xfrm>
              <a:prstGeom prst="rightArrow">
                <a:avLst>
                  <a:gd name="adj1" fmla="val 32000"/>
                  <a:gd name="adj2" fmla="val 74178"/>
                </a:avLst>
              </a:prstGeom>
              <a:solidFill>
                <a:srgbClr val="4AA82E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>
                  <a:defRPr sz="2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</p:grpSp>
      <p:grpSp>
        <p:nvGrpSpPr>
          <p:cNvPr id="345" name="Groepeer"/>
          <p:cNvGrpSpPr/>
          <p:nvPr/>
        </p:nvGrpSpPr>
        <p:grpSpPr>
          <a:xfrm>
            <a:off x="3898754" y="6248400"/>
            <a:ext cx="1554320" cy="2032001"/>
            <a:chOff x="0" y="0"/>
            <a:chExt cx="1554318" cy="2032000"/>
          </a:xfrm>
        </p:grpSpPr>
        <p:grpSp>
          <p:nvGrpSpPr>
            <p:cNvPr id="332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329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327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328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330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31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333" name="Sokken…"/>
            <p:cNvSpPr txBox="1"/>
            <p:nvPr/>
          </p:nvSpPr>
          <p:spPr>
            <a:xfrm>
              <a:off x="14795" y="1482920"/>
              <a:ext cx="1502248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Sokken 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aan</a:t>
              </a:r>
            </a:p>
          </p:txBody>
        </p:sp>
        <p:grpSp>
          <p:nvGrpSpPr>
            <p:cNvPr id="344" name="Groepeer"/>
            <p:cNvGrpSpPr/>
            <p:nvPr/>
          </p:nvGrpSpPr>
          <p:grpSpPr>
            <a:xfrm>
              <a:off x="487702" y="504551"/>
              <a:ext cx="554071" cy="889001"/>
              <a:chOff x="0" y="0"/>
              <a:chExt cx="554069" cy="889000"/>
            </a:xfrm>
          </p:grpSpPr>
          <p:grpSp>
            <p:nvGrpSpPr>
              <p:cNvPr id="338" name="Groepeer"/>
              <p:cNvGrpSpPr/>
              <p:nvPr/>
            </p:nvGrpSpPr>
            <p:grpSpPr>
              <a:xfrm rot="240000">
                <a:off x="28675" y="14873"/>
                <a:ext cx="455709" cy="838083"/>
                <a:chOff x="0" y="0"/>
                <a:chExt cx="455708" cy="838082"/>
              </a:xfrm>
            </p:grpSpPr>
            <p:sp>
              <p:nvSpPr>
                <p:cNvPr id="334" name="Vorm"/>
                <p:cNvSpPr/>
                <p:nvPr/>
              </p:nvSpPr>
              <p:spPr>
                <a:xfrm>
                  <a:off x="3114" y="7975"/>
                  <a:ext cx="452595" cy="82974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042" h="21481" fill="norm" stroke="1" extrusionOk="0">
                      <a:moveTo>
                        <a:pt x="6713" y="670"/>
                      </a:moveTo>
                      <a:lnTo>
                        <a:pt x="17228" y="0"/>
                      </a:lnTo>
                      <a:cubicBezTo>
                        <a:pt x="17442" y="829"/>
                        <a:pt x="17670" y="1656"/>
                        <a:pt x="17913" y="2483"/>
                      </a:cubicBezTo>
                      <a:cubicBezTo>
                        <a:pt x="18109" y="3153"/>
                        <a:pt x="18315" y="3825"/>
                        <a:pt x="18332" y="4504"/>
                      </a:cubicBezTo>
                      <a:cubicBezTo>
                        <a:pt x="18351" y="5245"/>
                        <a:pt x="18144" y="5984"/>
                        <a:pt x="18242" y="6722"/>
                      </a:cubicBezTo>
                      <a:cubicBezTo>
                        <a:pt x="18391" y="7853"/>
                        <a:pt x="19232" y="8903"/>
                        <a:pt x="20096" y="9928"/>
                      </a:cubicBezTo>
                      <a:cubicBezTo>
                        <a:pt x="20633" y="10565"/>
                        <a:pt x="21188" y="11230"/>
                        <a:pt x="21007" y="11928"/>
                      </a:cubicBezTo>
                      <a:cubicBezTo>
                        <a:pt x="20922" y="12257"/>
                        <a:pt x="20678" y="12557"/>
                        <a:pt x="20424" y="12854"/>
                      </a:cubicBezTo>
                      <a:cubicBezTo>
                        <a:pt x="20158" y="13166"/>
                        <a:pt x="19875" y="13484"/>
                        <a:pt x="19488" y="13759"/>
                      </a:cubicBezTo>
                      <a:cubicBezTo>
                        <a:pt x="18642" y="14359"/>
                        <a:pt x="17386" y="14714"/>
                        <a:pt x="16316" y="15188"/>
                      </a:cubicBezTo>
                      <a:cubicBezTo>
                        <a:pt x="13865" y="16273"/>
                        <a:pt x="12513" y="17902"/>
                        <a:pt x="10760" y="19339"/>
                      </a:cubicBezTo>
                      <a:cubicBezTo>
                        <a:pt x="9573" y="20313"/>
                        <a:pt x="8082" y="21234"/>
                        <a:pt x="6008" y="21440"/>
                      </a:cubicBezTo>
                      <a:cubicBezTo>
                        <a:pt x="4400" y="21600"/>
                        <a:pt x="2770" y="21277"/>
                        <a:pt x="1620" y="20629"/>
                      </a:cubicBezTo>
                      <a:cubicBezTo>
                        <a:pt x="31" y="19733"/>
                        <a:pt x="-412" y="18394"/>
                        <a:pt x="394" y="17214"/>
                      </a:cubicBezTo>
                      <a:cubicBezTo>
                        <a:pt x="839" y="16561"/>
                        <a:pt x="1628" y="16022"/>
                        <a:pt x="2338" y="15455"/>
                      </a:cubicBezTo>
                      <a:cubicBezTo>
                        <a:pt x="3055" y="14883"/>
                        <a:pt x="3702" y="14272"/>
                        <a:pt x="4426" y="13697"/>
                      </a:cubicBezTo>
                      <a:cubicBezTo>
                        <a:pt x="5564" y="12793"/>
                        <a:pt x="6920" y="11946"/>
                        <a:pt x="7484" y="10884"/>
                      </a:cubicBezTo>
                      <a:cubicBezTo>
                        <a:pt x="8077" y="9768"/>
                        <a:pt x="7710" y="8592"/>
                        <a:pt x="7355" y="7448"/>
                      </a:cubicBezTo>
                      <a:cubicBezTo>
                        <a:pt x="6919" y="6038"/>
                        <a:pt x="6509" y="4622"/>
                        <a:pt x="6450" y="3192"/>
                      </a:cubicBezTo>
                      <a:cubicBezTo>
                        <a:pt x="6416" y="2349"/>
                        <a:pt x="6503" y="1506"/>
                        <a:pt x="6713" y="670"/>
                      </a:cubicBezTo>
                      <a:close/>
                    </a:path>
                  </a:pathLst>
                </a:custGeom>
                <a:solidFill>
                  <a:srgbClr val="CBE0D5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35" name="Vorm"/>
                <p:cNvSpPr/>
                <p:nvPr/>
              </p:nvSpPr>
              <p:spPr>
                <a:xfrm>
                  <a:off x="139667" y="0"/>
                  <a:ext cx="249649" cy="11993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77" h="21291" fill="norm" stroke="1" extrusionOk="0">
                      <a:moveTo>
                        <a:pt x="69" y="20062"/>
                      </a:moveTo>
                      <a:cubicBezTo>
                        <a:pt x="3669" y="21291"/>
                        <a:pt x="7329" y="21600"/>
                        <a:pt x="10966" y="20982"/>
                      </a:cubicBezTo>
                      <a:cubicBezTo>
                        <a:pt x="14580" y="20367"/>
                        <a:pt x="18144" y="18841"/>
                        <a:pt x="21577" y="16437"/>
                      </a:cubicBezTo>
                      <a:cubicBezTo>
                        <a:pt x="21502" y="13684"/>
                        <a:pt x="21355" y="10940"/>
                        <a:pt x="21138" y="8219"/>
                      </a:cubicBezTo>
                      <a:cubicBezTo>
                        <a:pt x="20917" y="5449"/>
                        <a:pt x="20623" y="2705"/>
                        <a:pt x="20257" y="0"/>
                      </a:cubicBezTo>
                      <a:cubicBezTo>
                        <a:pt x="16977" y="1271"/>
                        <a:pt x="13679" y="2341"/>
                        <a:pt x="10368" y="3207"/>
                      </a:cubicBezTo>
                      <a:cubicBezTo>
                        <a:pt x="7103" y="4062"/>
                        <a:pt x="3826" y="4719"/>
                        <a:pt x="542" y="5177"/>
                      </a:cubicBezTo>
                      <a:cubicBezTo>
                        <a:pt x="300" y="7599"/>
                        <a:pt x="138" y="10052"/>
                        <a:pt x="58" y="12519"/>
                      </a:cubicBezTo>
                      <a:cubicBezTo>
                        <a:pt x="-23" y="15031"/>
                        <a:pt x="-19" y="17551"/>
                        <a:pt x="69" y="20062"/>
                      </a:cubicBezTo>
                      <a:close/>
                    </a:path>
                  </a:pathLst>
                </a:custGeom>
                <a:solidFill>
                  <a:srgbClr val="3F8C57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36" name="Vorm"/>
                <p:cNvSpPr/>
                <p:nvPr/>
              </p:nvSpPr>
              <p:spPr>
                <a:xfrm>
                  <a:off x="315962" y="358272"/>
                  <a:ext cx="138388" cy="2163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978" h="21600" fill="norm" stroke="1" extrusionOk="0">
                      <a:moveTo>
                        <a:pt x="16262" y="0"/>
                      </a:moveTo>
                      <a:cubicBezTo>
                        <a:pt x="11574" y="1374"/>
                        <a:pt x="7287" y="3278"/>
                        <a:pt x="3597" y="5626"/>
                      </a:cubicBezTo>
                      <a:cubicBezTo>
                        <a:pt x="1936" y="6683"/>
                        <a:pt x="367" y="7885"/>
                        <a:pt x="57" y="9393"/>
                      </a:cubicBezTo>
                      <a:cubicBezTo>
                        <a:pt x="-328" y="11268"/>
                        <a:pt x="1313" y="12960"/>
                        <a:pt x="2897" y="14539"/>
                      </a:cubicBezTo>
                      <a:cubicBezTo>
                        <a:pt x="5231" y="16864"/>
                        <a:pt x="7497" y="19218"/>
                        <a:pt x="9695" y="21600"/>
                      </a:cubicBezTo>
                      <a:cubicBezTo>
                        <a:pt x="12211" y="20753"/>
                        <a:pt x="14431" y="19604"/>
                        <a:pt x="16258" y="18228"/>
                      </a:cubicBezTo>
                      <a:cubicBezTo>
                        <a:pt x="18227" y="16744"/>
                        <a:pt x="19750" y="14988"/>
                        <a:pt x="20477" y="13026"/>
                      </a:cubicBezTo>
                      <a:cubicBezTo>
                        <a:pt x="21272" y="10880"/>
                        <a:pt x="21045" y="8669"/>
                        <a:pt x="20331" y="6558"/>
                      </a:cubicBezTo>
                      <a:cubicBezTo>
                        <a:pt x="19553" y="4254"/>
                        <a:pt x="18187" y="2036"/>
                        <a:pt x="16262" y="0"/>
                      </a:cubicBezTo>
                      <a:close/>
                    </a:path>
                  </a:pathLst>
                </a:custGeom>
                <a:solidFill>
                  <a:srgbClr val="3F8C57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37" name="Vorm"/>
                <p:cNvSpPr/>
                <p:nvPr/>
              </p:nvSpPr>
              <p:spPr>
                <a:xfrm>
                  <a:off x="0" y="676251"/>
                  <a:ext cx="198691" cy="16183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209" h="19644" fill="norm" stroke="1" extrusionOk="0">
                      <a:moveTo>
                        <a:pt x="997" y="208"/>
                      </a:moveTo>
                      <a:cubicBezTo>
                        <a:pt x="5194" y="-505"/>
                        <a:pt x="9464" y="627"/>
                        <a:pt x="13013" y="3394"/>
                      </a:cubicBezTo>
                      <a:cubicBezTo>
                        <a:pt x="16486" y="6102"/>
                        <a:pt x="19037" y="10198"/>
                        <a:pt x="20209" y="14947"/>
                      </a:cubicBezTo>
                      <a:cubicBezTo>
                        <a:pt x="16572" y="19918"/>
                        <a:pt x="10486" y="21095"/>
                        <a:pt x="5720" y="17749"/>
                      </a:cubicBezTo>
                      <a:cubicBezTo>
                        <a:pt x="640" y="14183"/>
                        <a:pt x="-1391" y="6638"/>
                        <a:pt x="997" y="208"/>
                      </a:cubicBezTo>
                      <a:close/>
                    </a:path>
                  </a:pathLst>
                </a:custGeom>
                <a:solidFill>
                  <a:srgbClr val="3F8C57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</p:grpSp>
          <p:grpSp>
            <p:nvGrpSpPr>
              <p:cNvPr id="343" name="Groepeer"/>
              <p:cNvGrpSpPr/>
              <p:nvPr/>
            </p:nvGrpSpPr>
            <p:grpSpPr>
              <a:xfrm>
                <a:off x="98361" y="50917"/>
                <a:ext cx="455709" cy="838084"/>
                <a:chOff x="0" y="0"/>
                <a:chExt cx="455708" cy="838082"/>
              </a:xfrm>
            </p:grpSpPr>
            <p:sp>
              <p:nvSpPr>
                <p:cNvPr id="339" name="Vorm"/>
                <p:cNvSpPr/>
                <p:nvPr/>
              </p:nvSpPr>
              <p:spPr>
                <a:xfrm>
                  <a:off x="3114" y="7975"/>
                  <a:ext cx="452595" cy="82974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042" h="21481" fill="norm" stroke="1" extrusionOk="0">
                      <a:moveTo>
                        <a:pt x="6713" y="670"/>
                      </a:moveTo>
                      <a:lnTo>
                        <a:pt x="17228" y="0"/>
                      </a:lnTo>
                      <a:cubicBezTo>
                        <a:pt x="17442" y="829"/>
                        <a:pt x="17670" y="1656"/>
                        <a:pt x="17913" y="2483"/>
                      </a:cubicBezTo>
                      <a:cubicBezTo>
                        <a:pt x="18109" y="3153"/>
                        <a:pt x="18315" y="3825"/>
                        <a:pt x="18332" y="4504"/>
                      </a:cubicBezTo>
                      <a:cubicBezTo>
                        <a:pt x="18351" y="5245"/>
                        <a:pt x="18144" y="5984"/>
                        <a:pt x="18242" y="6722"/>
                      </a:cubicBezTo>
                      <a:cubicBezTo>
                        <a:pt x="18391" y="7853"/>
                        <a:pt x="19232" y="8903"/>
                        <a:pt x="20096" y="9928"/>
                      </a:cubicBezTo>
                      <a:cubicBezTo>
                        <a:pt x="20633" y="10565"/>
                        <a:pt x="21188" y="11230"/>
                        <a:pt x="21007" y="11928"/>
                      </a:cubicBezTo>
                      <a:cubicBezTo>
                        <a:pt x="20922" y="12257"/>
                        <a:pt x="20678" y="12557"/>
                        <a:pt x="20424" y="12854"/>
                      </a:cubicBezTo>
                      <a:cubicBezTo>
                        <a:pt x="20158" y="13166"/>
                        <a:pt x="19875" y="13484"/>
                        <a:pt x="19488" y="13759"/>
                      </a:cubicBezTo>
                      <a:cubicBezTo>
                        <a:pt x="18642" y="14359"/>
                        <a:pt x="17386" y="14714"/>
                        <a:pt x="16316" y="15188"/>
                      </a:cubicBezTo>
                      <a:cubicBezTo>
                        <a:pt x="13865" y="16273"/>
                        <a:pt x="12513" y="17902"/>
                        <a:pt x="10760" y="19339"/>
                      </a:cubicBezTo>
                      <a:cubicBezTo>
                        <a:pt x="9573" y="20313"/>
                        <a:pt x="8082" y="21234"/>
                        <a:pt x="6008" y="21440"/>
                      </a:cubicBezTo>
                      <a:cubicBezTo>
                        <a:pt x="4400" y="21600"/>
                        <a:pt x="2770" y="21277"/>
                        <a:pt x="1620" y="20629"/>
                      </a:cubicBezTo>
                      <a:cubicBezTo>
                        <a:pt x="31" y="19733"/>
                        <a:pt x="-412" y="18394"/>
                        <a:pt x="394" y="17214"/>
                      </a:cubicBezTo>
                      <a:cubicBezTo>
                        <a:pt x="839" y="16561"/>
                        <a:pt x="1628" y="16022"/>
                        <a:pt x="2338" y="15455"/>
                      </a:cubicBezTo>
                      <a:cubicBezTo>
                        <a:pt x="3055" y="14883"/>
                        <a:pt x="3702" y="14272"/>
                        <a:pt x="4426" y="13697"/>
                      </a:cubicBezTo>
                      <a:cubicBezTo>
                        <a:pt x="5564" y="12793"/>
                        <a:pt x="6920" y="11946"/>
                        <a:pt x="7484" y="10884"/>
                      </a:cubicBezTo>
                      <a:cubicBezTo>
                        <a:pt x="8077" y="9768"/>
                        <a:pt x="7710" y="8592"/>
                        <a:pt x="7355" y="7448"/>
                      </a:cubicBezTo>
                      <a:cubicBezTo>
                        <a:pt x="6919" y="6038"/>
                        <a:pt x="6509" y="4622"/>
                        <a:pt x="6450" y="3192"/>
                      </a:cubicBezTo>
                      <a:cubicBezTo>
                        <a:pt x="6416" y="2349"/>
                        <a:pt x="6503" y="1506"/>
                        <a:pt x="6713" y="670"/>
                      </a:cubicBezTo>
                      <a:close/>
                    </a:path>
                  </a:pathLst>
                </a:custGeom>
                <a:solidFill>
                  <a:srgbClr val="CBE0D5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25400" dist="25400" dir="9428919">
                    <a:srgbClr val="5E5E5E">
                      <a:alpha val="50000"/>
                    </a:srgbClr>
                  </a:outerShdw>
                </a:effectLst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40" name="Vorm"/>
                <p:cNvSpPr/>
                <p:nvPr/>
              </p:nvSpPr>
              <p:spPr>
                <a:xfrm>
                  <a:off x="139667" y="0"/>
                  <a:ext cx="249649" cy="11993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77" h="21291" fill="norm" stroke="1" extrusionOk="0">
                      <a:moveTo>
                        <a:pt x="69" y="20062"/>
                      </a:moveTo>
                      <a:cubicBezTo>
                        <a:pt x="3669" y="21291"/>
                        <a:pt x="7329" y="21600"/>
                        <a:pt x="10966" y="20982"/>
                      </a:cubicBezTo>
                      <a:cubicBezTo>
                        <a:pt x="14580" y="20367"/>
                        <a:pt x="18144" y="18841"/>
                        <a:pt x="21577" y="16437"/>
                      </a:cubicBezTo>
                      <a:cubicBezTo>
                        <a:pt x="21502" y="13684"/>
                        <a:pt x="21355" y="10940"/>
                        <a:pt x="21138" y="8219"/>
                      </a:cubicBezTo>
                      <a:cubicBezTo>
                        <a:pt x="20917" y="5449"/>
                        <a:pt x="20623" y="2705"/>
                        <a:pt x="20257" y="0"/>
                      </a:cubicBezTo>
                      <a:cubicBezTo>
                        <a:pt x="16977" y="1271"/>
                        <a:pt x="13679" y="2341"/>
                        <a:pt x="10368" y="3207"/>
                      </a:cubicBezTo>
                      <a:cubicBezTo>
                        <a:pt x="7103" y="4062"/>
                        <a:pt x="3826" y="4719"/>
                        <a:pt x="542" y="5177"/>
                      </a:cubicBezTo>
                      <a:cubicBezTo>
                        <a:pt x="300" y="7599"/>
                        <a:pt x="138" y="10052"/>
                        <a:pt x="58" y="12519"/>
                      </a:cubicBezTo>
                      <a:cubicBezTo>
                        <a:pt x="-23" y="15031"/>
                        <a:pt x="-19" y="17551"/>
                        <a:pt x="69" y="20062"/>
                      </a:cubicBezTo>
                      <a:close/>
                    </a:path>
                  </a:pathLst>
                </a:custGeom>
                <a:solidFill>
                  <a:srgbClr val="3F8C57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41" name="Vorm"/>
                <p:cNvSpPr/>
                <p:nvPr/>
              </p:nvSpPr>
              <p:spPr>
                <a:xfrm>
                  <a:off x="315962" y="358272"/>
                  <a:ext cx="138388" cy="21636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978" h="21600" fill="norm" stroke="1" extrusionOk="0">
                      <a:moveTo>
                        <a:pt x="16262" y="0"/>
                      </a:moveTo>
                      <a:cubicBezTo>
                        <a:pt x="11574" y="1374"/>
                        <a:pt x="7287" y="3278"/>
                        <a:pt x="3597" y="5626"/>
                      </a:cubicBezTo>
                      <a:cubicBezTo>
                        <a:pt x="1936" y="6683"/>
                        <a:pt x="367" y="7885"/>
                        <a:pt x="57" y="9393"/>
                      </a:cubicBezTo>
                      <a:cubicBezTo>
                        <a:pt x="-328" y="11268"/>
                        <a:pt x="1313" y="12960"/>
                        <a:pt x="2897" y="14539"/>
                      </a:cubicBezTo>
                      <a:cubicBezTo>
                        <a:pt x="5231" y="16864"/>
                        <a:pt x="7497" y="19218"/>
                        <a:pt x="9695" y="21600"/>
                      </a:cubicBezTo>
                      <a:cubicBezTo>
                        <a:pt x="12211" y="20753"/>
                        <a:pt x="14431" y="19604"/>
                        <a:pt x="16258" y="18228"/>
                      </a:cubicBezTo>
                      <a:cubicBezTo>
                        <a:pt x="18227" y="16744"/>
                        <a:pt x="19750" y="14988"/>
                        <a:pt x="20477" y="13026"/>
                      </a:cubicBezTo>
                      <a:cubicBezTo>
                        <a:pt x="21272" y="10880"/>
                        <a:pt x="21045" y="8669"/>
                        <a:pt x="20331" y="6558"/>
                      </a:cubicBezTo>
                      <a:cubicBezTo>
                        <a:pt x="19553" y="4254"/>
                        <a:pt x="18187" y="2036"/>
                        <a:pt x="16262" y="0"/>
                      </a:cubicBezTo>
                      <a:close/>
                    </a:path>
                  </a:pathLst>
                </a:custGeom>
                <a:solidFill>
                  <a:srgbClr val="3F8C57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42" name="Vorm"/>
                <p:cNvSpPr/>
                <p:nvPr/>
              </p:nvSpPr>
              <p:spPr>
                <a:xfrm>
                  <a:off x="0" y="676251"/>
                  <a:ext cx="198691" cy="16183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209" h="19644" fill="norm" stroke="1" extrusionOk="0">
                      <a:moveTo>
                        <a:pt x="997" y="208"/>
                      </a:moveTo>
                      <a:cubicBezTo>
                        <a:pt x="5194" y="-505"/>
                        <a:pt x="9464" y="627"/>
                        <a:pt x="13013" y="3394"/>
                      </a:cubicBezTo>
                      <a:cubicBezTo>
                        <a:pt x="16486" y="6102"/>
                        <a:pt x="19037" y="10198"/>
                        <a:pt x="20209" y="14947"/>
                      </a:cubicBezTo>
                      <a:cubicBezTo>
                        <a:pt x="16572" y="19918"/>
                        <a:pt x="10486" y="21095"/>
                        <a:pt x="5720" y="17749"/>
                      </a:cubicBezTo>
                      <a:cubicBezTo>
                        <a:pt x="640" y="14183"/>
                        <a:pt x="-1391" y="6638"/>
                        <a:pt x="997" y="208"/>
                      </a:cubicBezTo>
                      <a:close/>
                    </a:path>
                  </a:pathLst>
                </a:custGeom>
                <a:solidFill>
                  <a:srgbClr val="3F8C57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24804" tIns="24804" rIns="24804" bIns="24804" numCol="1" anchor="ctr">
                  <a:noAutofit/>
                </a:bodyPr>
                <a:lstStyle/>
                <a:p>
                  <a:pPr defTabSz="380338">
                    <a:defRPr b="1" sz="1400">
                      <a:solidFill>
                        <a:srgbClr val="000000"/>
                      </a:solidFill>
                    </a:defRPr>
                  </a:pPr>
                </a:p>
              </p:txBody>
            </p:sp>
          </p:grpSp>
        </p:grpSp>
      </p:grpSp>
      <p:grpSp>
        <p:nvGrpSpPr>
          <p:cNvPr id="366" name="Groepeer"/>
          <p:cNvGrpSpPr/>
          <p:nvPr/>
        </p:nvGrpSpPr>
        <p:grpSpPr>
          <a:xfrm>
            <a:off x="5695660" y="6248400"/>
            <a:ext cx="1578141" cy="2032001"/>
            <a:chOff x="0" y="0"/>
            <a:chExt cx="1578140" cy="2032000"/>
          </a:xfrm>
        </p:grpSpPr>
        <p:grpSp>
          <p:nvGrpSpPr>
            <p:cNvPr id="351" name="Groepeer"/>
            <p:cNvGrpSpPr/>
            <p:nvPr/>
          </p:nvGrpSpPr>
          <p:grpSpPr>
            <a:xfrm rot="10800000">
              <a:off x="23822" y="0"/>
              <a:ext cx="1554319" cy="2032001"/>
              <a:chOff x="0" y="0"/>
              <a:chExt cx="1554318" cy="2032000"/>
            </a:xfrm>
          </p:grpSpPr>
          <p:grpSp>
            <p:nvGrpSpPr>
              <p:cNvPr id="348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346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347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349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0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352" name="Schoenen…"/>
            <p:cNvSpPr txBox="1"/>
            <p:nvPr/>
          </p:nvSpPr>
          <p:spPr>
            <a:xfrm>
              <a:off x="0" y="1482920"/>
              <a:ext cx="1502248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Schoenen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aan</a:t>
              </a:r>
            </a:p>
          </p:txBody>
        </p:sp>
        <p:grpSp>
          <p:nvGrpSpPr>
            <p:cNvPr id="365" name="Groepeer"/>
            <p:cNvGrpSpPr/>
            <p:nvPr/>
          </p:nvGrpSpPr>
          <p:grpSpPr>
            <a:xfrm>
              <a:off x="181622" y="695052"/>
              <a:ext cx="1215789" cy="508001"/>
              <a:chOff x="0" y="0"/>
              <a:chExt cx="1215787" cy="508000"/>
            </a:xfrm>
          </p:grpSpPr>
          <p:grpSp>
            <p:nvGrpSpPr>
              <p:cNvPr id="362" name="Groepeer"/>
              <p:cNvGrpSpPr/>
              <p:nvPr/>
            </p:nvGrpSpPr>
            <p:grpSpPr>
              <a:xfrm>
                <a:off x="1927" y="0"/>
                <a:ext cx="1211932" cy="503955"/>
                <a:chOff x="0" y="0"/>
                <a:chExt cx="1211930" cy="503954"/>
              </a:xfrm>
            </p:grpSpPr>
            <p:sp>
              <p:nvSpPr>
                <p:cNvPr id="353" name="Vorm"/>
                <p:cNvSpPr/>
                <p:nvPr/>
              </p:nvSpPr>
              <p:spPr>
                <a:xfrm>
                  <a:off x="-1" y="0"/>
                  <a:ext cx="1211932" cy="50395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84" h="21455" fill="norm" stroke="1" extrusionOk="0">
                      <a:moveTo>
                        <a:pt x="303" y="14276"/>
                      </a:moveTo>
                      <a:cubicBezTo>
                        <a:pt x="240" y="12819"/>
                        <a:pt x="235" y="11351"/>
                        <a:pt x="289" y="9891"/>
                      </a:cubicBezTo>
                      <a:cubicBezTo>
                        <a:pt x="356" y="8076"/>
                        <a:pt x="513" y="6286"/>
                        <a:pt x="757" y="4561"/>
                      </a:cubicBezTo>
                      <a:cubicBezTo>
                        <a:pt x="787" y="3984"/>
                        <a:pt x="862" y="3426"/>
                        <a:pt x="977" y="2914"/>
                      </a:cubicBezTo>
                      <a:cubicBezTo>
                        <a:pt x="1030" y="2679"/>
                        <a:pt x="1093" y="2450"/>
                        <a:pt x="1191" y="2322"/>
                      </a:cubicBezTo>
                      <a:cubicBezTo>
                        <a:pt x="1290" y="2192"/>
                        <a:pt x="1409" y="2186"/>
                        <a:pt x="1510" y="2306"/>
                      </a:cubicBezTo>
                      <a:cubicBezTo>
                        <a:pt x="2565" y="4205"/>
                        <a:pt x="3791" y="5479"/>
                        <a:pt x="5090" y="6022"/>
                      </a:cubicBezTo>
                      <a:cubicBezTo>
                        <a:pt x="6046" y="6423"/>
                        <a:pt x="7025" y="6418"/>
                        <a:pt x="7980" y="6009"/>
                      </a:cubicBezTo>
                      <a:lnTo>
                        <a:pt x="8389" y="6410"/>
                      </a:lnTo>
                      <a:lnTo>
                        <a:pt x="9190" y="4525"/>
                      </a:lnTo>
                      <a:cubicBezTo>
                        <a:pt x="9062" y="3863"/>
                        <a:pt x="9018" y="3126"/>
                        <a:pt x="9063" y="2404"/>
                      </a:cubicBezTo>
                      <a:cubicBezTo>
                        <a:pt x="9123" y="1453"/>
                        <a:pt x="9331" y="593"/>
                        <a:pt x="9646" y="0"/>
                      </a:cubicBezTo>
                      <a:cubicBezTo>
                        <a:pt x="10802" y="2091"/>
                        <a:pt x="12006" y="4024"/>
                        <a:pt x="13253" y="5790"/>
                      </a:cubicBezTo>
                      <a:cubicBezTo>
                        <a:pt x="14376" y="7380"/>
                        <a:pt x="15546" y="8844"/>
                        <a:pt x="16830" y="9403"/>
                      </a:cubicBezTo>
                      <a:cubicBezTo>
                        <a:pt x="17784" y="9818"/>
                        <a:pt x="18773" y="9712"/>
                        <a:pt x="19704" y="10377"/>
                      </a:cubicBezTo>
                      <a:cubicBezTo>
                        <a:pt x="20116" y="10672"/>
                        <a:pt x="20512" y="11120"/>
                        <a:pt x="20820" y="11844"/>
                      </a:cubicBezTo>
                      <a:cubicBezTo>
                        <a:pt x="21103" y="12510"/>
                        <a:pt x="21292" y="13371"/>
                        <a:pt x="21363" y="14307"/>
                      </a:cubicBezTo>
                      <a:cubicBezTo>
                        <a:pt x="21424" y="14632"/>
                        <a:pt x="21463" y="14980"/>
                        <a:pt x="21478" y="15335"/>
                      </a:cubicBezTo>
                      <a:cubicBezTo>
                        <a:pt x="21497" y="15810"/>
                        <a:pt x="21473" y="16290"/>
                        <a:pt x="21406" y="16740"/>
                      </a:cubicBezTo>
                      <a:cubicBezTo>
                        <a:pt x="19906" y="18717"/>
                        <a:pt x="18282" y="20090"/>
                        <a:pt x="16597" y="20805"/>
                      </a:cubicBezTo>
                      <a:cubicBezTo>
                        <a:pt x="14722" y="21600"/>
                        <a:pt x="12810" y="21567"/>
                        <a:pt x="10913" y="21230"/>
                      </a:cubicBezTo>
                      <a:cubicBezTo>
                        <a:pt x="10024" y="21072"/>
                        <a:pt x="9137" y="20847"/>
                        <a:pt x="8246" y="20768"/>
                      </a:cubicBezTo>
                      <a:cubicBezTo>
                        <a:pt x="7146" y="20669"/>
                        <a:pt x="6044" y="20791"/>
                        <a:pt x="4943" y="20753"/>
                      </a:cubicBezTo>
                      <a:cubicBezTo>
                        <a:pt x="4304" y="20732"/>
                        <a:pt x="3665" y="20656"/>
                        <a:pt x="3029" y="20526"/>
                      </a:cubicBezTo>
                      <a:cubicBezTo>
                        <a:pt x="2391" y="20402"/>
                        <a:pt x="1753" y="20304"/>
                        <a:pt x="1115" y="20231"/>
                      </a:cubicBezTo>
                      <a:cubicBezTo>
                        <a:pt x="893" y="20206"/>
                        <a:pt x="661" y="20173"/>
                        <a:pt x="486" y="19843"/>
                      </a:cubicBezTo>
                      <a:cubicBezTo>
                        <a:pt x="310" y="19512"/>
                        <a:pt x="241" y="18975"/>
                        <a:pt x="179" y="18461"/>
                      </a:cubicBezTo>
                      <a:cubicBezTo>
                        <a:pt x="37" y="17299"/>
                        <a:pt x="-103" y="16061"/>
                        <a:pt x="107" y="14962"/>
                      </a:cubicBezTo>
                      <a:cubicBezTo>
                        <a:pt x="156" y="14708"/>
                        <a:pt x="222" y="14476"/>
                        <a:pt x="303" y="14276"/>
                      </a:cubicBezTo>
                      <a:close/>
                    </a:path>
                  </a:pathLst>
                </a:custGeom>
                <a:solidFill>
                  <a:srgbClr val="CBE1D5"/>
                </a:solidFill>
                <a:ln w="3175" cap="flat">
                  <a:solidFill>
                    <a:srgbClr val="008F00"/>
                  </a:solidFill>
                  <a:prstDash val="solid"/>
                  <a:miter lim="400000"/>
                </a:ln>
                <a:effectLst>
                  <a:outerShdw sx="100000" sy="100000" kx="0" ky="0" algn="b" rotWithShape="0" blurRad="25400" dist="25400" dir="6000000">
                    <a:srgbClr val="5E5E5E"/>
                  </a:outerShdw>
                </a:effectLst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54" name="Lijn"/>
                <p:cNvSpPr/>
                <p:nvPr/>
              </p:nvSpPr>
              <p:spPr>
                <a:xfrm>
                  <a:off x="30545" y="139922"/>
                  <a:ext cx="208073" cy="22902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cubicBezTo>
                        <a:pt x="5155" y="1780"/>
                        <a:pt x="9783" y="4629"/>
                        <a:pt x="13514" y="8319"/>
                      </a:cubicBezTo>
                      <a:cubicBezTo>
                        <a:pt x="17334" y="12098"/>
                        <a:pt x="20107" y="16651"/>
                        <a:pt x="21600" y="21600"/>
                      </a:cubicBezTo>
                    </a:path>
                  </a:pathLst>
                </a:custGeom>
                <a:noFill/>
                <a:ln w="3175" cap="flat">
                  <a:solidFill>
                    <a:srgbClr val="008F00"/>
                  </a:solidFill>
                  <a:prstDash val="sysDot"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55" name="Lijn"/>
                <p:cNvSpPr/>
                <p:nvPr/>
              </p:nvSpPr>
              <p:spPr>
                <a:xfrm rot="120000">
                  <a:off x="24030" y="157173"/>
                  <a:ext cx="211624" cy="23739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cubicBezTo>
                        <a:pt x="5155" y="1780"/>
                        <a:pt x="9783" y="4629"/>
                        <a:pt x="13514" y="8319"/>
                      </a:cubicBezTo>
                      <a:cubicBezTo>
                        <a:pt x="17334" y="12098"/>
                        <a:pt x="20107" y="16651"/>
                        <a:pt x="21600" y="21600"/>
                      </a:cubicBezTo>
                    </a:path>
                  </a:pathLst>
                </a:custGeom>
                <a:noFill/>
                <a:ln w="3175" cap="flat">
                  <a:solidFill>
                    <a:srgbClr val="008F00"/>
                  </a:solidFill>
                  <a:prstDash val="sysDot"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56" name="Vorm"/>
                <p:cNvSpPr/>
                <p:nvPr/>
              </p:nvSpPr>
              <p:spPr>
                <a:xfrm>
                  <a:off x="36765" y="107344"/>
                  <a:ext cx="362734" cy="10309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0819" fill="norm" stroke="1" extrusionOk="0">
                      <a:moveTo>
                        <a:pt x="242" y="0"/>
                      </a:moveTo>
                      <a:cubicBezTo>
                        <a:pt x="1882" y="3368"/>
                        <a:pt x="3565" y="6488"/>
                        <a:pt x="5286" y="9350"/>
                      </a:cubicBezTo>
                      <a:cubicBezTo>
                        <a:pt x="7053" y="12289"/>
                        <a:pt x="8858" y="14953"/>
                        <a:pt x="10745" y="16904"/>
                      </a:cubicBezTo>
                      <a:cubicBezTo>
                        <a:pt x="14258" y="20537"/>
                        <a:pt x="17957" y="21600"/>
                        <a:pt x="21600" y="20024"/>
                      </a:cubicBezTo>
                      <a:cubicBezTo>
                        <a:pt x="17985" y="21560"/>
                        <a:pt x="14318" y="20866"/>
                        <a:pt x="10776" y="17976"/>
                      </a:cubicBezTo>
                      <a:cubicBezTo>
                        <a:pt x="8876" y="16425"/>
                        <a:pt x="7029" y="14255"/>
                        <a:pt x="5244" y="11628"/>
                      </a:cubicBezTo>
                      <a:cubicBezTo>
                        <a:pt x="3431" y="8959"/>
                        <a:pt x="1674" y="5804"/>
                        <a:pt x="0" y="2211"/>
                      </a:cubicBezTo>
                      <a:lnTo>
                        <a:pt x="242" y="0"/>
                      </a:lnTo>
                      <a:close/>
                    </a:path>
                  </a:pathLst>
                </a:custGeom>
                <a:solidFill>
                  <a:srgbClr val="008F00"/>
                </a:solidFill>
                <a:ln w="3175" cap="flat">
                  <a:solidFill>
                    <a:srgbClr val="008F00"/>
                  </a:solidFill>
                  <a:prstDash val="sysDot"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57" name="Lijn"/>
                <p:cNvSpPr/>
                <p:nvPr/>
              </p:nvSpPr>
              <p:spPr>
                <a:xfrm>
                  <a:off x="457075" y="167948"/>
                  <a:ext cx="158248" cy="96813"/>
                </a:xfrm>
                <a:prstGeom prst="line">
                  <a:avLst/>
                </a:prstGeom>
                <a:noFill/>
                <a:ln w="3175" cap="flat">
                  <a:solidFill>
                    <a:srgbClr val="008F00"/>
                  </a:solidFill>
                  <a:prstDash val="sysDot"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58" name="Lijn"/>
                <p:cNvSpPr/>
                <p:nvPr/>
              </p:nvSpPr>
              <p:spPr>
                <a:xfrm>
                  <a:off x="462263" y="24214"/>
                  <a:ext cx="223507" cy="35208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58" h="21600" fill="norm" stroke="1" extrusionOk="0">
                      <a:moveTo>
                        <a:pt x="10230" y="0"/>
                      </a:moveTo>
                      <a:cubicBezTo>
                        <a:pt x="8399" y="663"/>
                        <a:pt x="7397" y="1984"/>
                        <a:pt x="7713" y="3319"/>
                      </a:cubicBezTo>
                      <a:cubicBezTo>
                        <a:pt x="8007" y="4562"/>
                        <a:pt x="9373" y="5539"/>
                        <a:pt x="10874" y="6349"/>
                      </a:cubicBezTo>
                      <a:cubicBezTo>
                        <a:pt x="13690" y="7869"/>
                        <a:pt x="17075" y="8955"/>
                        <a:pt x="19458" y="10762"/>
                      </a:cubicBezTo>
                      <a:cubicBezTo>
                        <a:pt x="20682" y="11690"/>
                        <a:pt x="21600" y="12828"/>
                        <a:pt x="21301" y="14023"/>
                      </a:cubicBezTo>
                      <a:cubicBezTo>
                        <a:pt x="20951" y="15422"/>
                        <a:pt x="19106" y="16392"/>
                        <a:pt x="17050" y="16958"/>
                      </a:cubicBezTo>
                      <a:cubicBezTo>
                        <a:pt x="14317" y="17710"/>
                        <a:pt x="11288" y="17829"/>
                        <a:pt x="8439" y="18367"/>
                      </a:cubicBezTo>
                      <a:cubicBezTo>
                        <a:pt x="5246" y="18970"/>
                        <a:pt x="2342" y="20082"/>
                        <a:pt x="0" y="21600"/>
                      </a:cubicBezTo>
                    </a:path>
                  </a:pathLst>
                </a:custGeom>
                <a:noFill/>
                <a:ln w="3175" cap="flat">
                  <a:solidFill>
                    <a:srgbClr val="008F00"/>
                  </a:solidFill>
                  <a:prstDash val="sysDot"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359" name="Vorm"/>
                <p:cNvSpPr/>
                <p:nvPr/>
              </p:nvSpPr>
              <p:spPr>
                <a:xfrm>
                  <a:off x="471812" y="107936"/>
                  <a:ext cx="183436" cy="15287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38" h="21600" fill="norm" stroke="1" extrusionOk="0">
                      <a:moveTo>
                        <a:pt x="0" y="6372"/>
                      </a:moveTo>
                      <a:lnTo>
                        <a:pt x="5427" y="0"/>
                      </a:lnTo>
                      <a:cubicBezTo>
                        <a:pt x="9720" y="4871"/>
                        <a:pt x="14186" y="9514"/>
                        <a:pt x="18814" y="13916"/>
                      </a:cubicBezTo>
                      <a:cubicBezTo>
                        <a:pt x="20182" y="15218"/>
                        <a:pt x="21600" y="16761"/>
                        <a:pt x="21423" y="18814"/>
                      </a:cubicBezTo>
                      <a:cubicBezTo>
                        <a:pt x="21291" y="20346"/>
                        <a:pt x="20252" y="21530"/>
                        <a:pt x="18979" y="21600"/>
                      </a:cubicBezTo>
                      <a:lnTo>
                        <a:pt x="0" y="63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defTabSz="643584">
                    <a:defRPr sz="2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360" name="Vorm"/>
                <p:cNvSpPr/>
                <p:nvPr/>
              </p:nvSpPr>
              <p:spPr>
                <a:xfrm>
                  <a:off x="5378" y="314625"/>
                  <a:ext cx="1201982" cy="12219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300" fill="norm" stroke="1" extrusionOk="0">
                      <a:moveTo>
                        <a:pt x="200" y="3775"/>
                      </a:moveTo>
                      <a:cubicBezTo>
                        <a:pt x="725" y="5778"/>
                        <a:pt x="1271" y="7262"/>
                        <a:pt x="1827" y="8206"/>
                      </a:cubicBezTo>
                      <a:cubicBezTo>
                        <a:pt x="3054" y="10288"/>
                        <a:pt x="4307" y="9706"/>
                        <a:pt x="5550" y="10300"/>
                      </a:cubicBezTo>
                      <a:cubicBezTo>
                        <a:pt x="6364" y="10688"/>
                        <a:pt x="7174" y="11581"/>
                        <a:pt x="7982" y="12614"/>
                      </a:cubicBezTo>
                      <a:cubicBezTo>
                        <a:pt x="9134" y="14088"/>
                        <a:pt x="10283" y="15848"/>
                        <a:pt x="11442" y="16793"/>
                      </a:cubicBezTo>
                      <a:cubicBezTo>
                        <a:pt x="12644" y="17773"/>
                        <a:pt x="13852" y="17872"/>
                        <a:pt x="15055" y="17018"/>
                      </a:cubicBezTo>
                      <a:cubicBezTo>
                        <a:pt x="16345" y="16102"/>
                        <a:pt x="17627" y="14089"/>
                        <a:pt x="18865" y="10416"/>
                      </a:cubicBezTo>
                      <a:cubicBezTo>
                        <a:pt x="19756" y="7772"/>
                        <a:pt x="20618" y="4283"/>
                        <a:pt x="21438" y="0"/>
                      </a:cubicBezTo>
                      <a:lnTo>
                        <a:pt x="21600" y="3632"/>
                      </a:lnTo>
                      <a:cubicBezTo>
                        <a:pt x="20750" y="8000"/>
                        <a:pt x="19856" y="11525"/>
                        <a:pt x="18933" y="14154"/>
                      </a:cubicBezTo>
                      <a:cubicBezTo>
                        <a:pt x="17693" y="17685"/>
                        <a:pt x="16412" y="19567"/>
                        <a:pt x="15124" y="20548"/>
                      </a:cubicBezTo>
                      <a:cubicBezTo>
                        <a:pt x="13901" y="21479"/>
                        <a:pt x="12672" y="21600"/>
                        <a:pt x="11449" y="20601"/>
                      </a:cubicBezTo>
                      <a:cubicBezTo>
                        <a:pt x="10281" y="19646"/>
                        <a:pt x="9125" y="17672"/>
                        <a:pt x="7962" y="16237"/>
                      </a:cubicBezTo>
                      <a:cubicBezTo>
                        <a:pt x="7149" y="15234"/>
                        <a:pt x="6333" y="14493"/>
                        <a:pt x="5514" y="14174"/>
                      </a:cubicBezTo>
                      <a:cubicBezTo>
                        <a:pt x="4292" y="13697"/>
                        <a:pt x="3064" y="14152"/>
                        <a:pt x="1857" y="12202"/>
                      </a:cubicBezTo>
                      <a:cubicBezTo>
                        <a:pt x="1221" y="11174"/>
                        <a:pt x="599" y="9486"/>
                        <a:pt x="0" y="7168"/>
                      </a:cubicBezTo>
                      <a:lnTo>
                        <a:pt x="200" y="37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defTabSz="643584">
                    <a:defRPr sz="2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361" name="Vorm"/>
                <p:cNvSpPr/>
                <p:nvPr/>
              </p:nvSpPr>
              <p:spPr>
                <a:xfrm>
                  <a:off x="412886" y="239429"/>
                  <a:ext cx="240014" cy="14402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416" y="21600"/>
                      </a:moveTo>
                      <a:cubicBezTo>
                        <a:pt x="2794" y="18431"/>
                        <a:pt x="4487" y="15677"/>
                        <a:pt x="6421" y="13457"/>
                      </a:cubicBezTo>
                      <a:cubicBezTo>
                        <a:pt x="8481" y="11093"/>
                        <a:pt x="10776" y="9363"/>
                        <a:pt x="13188" y="8261"/>
                      </a:cubicBezTo>
                      <a:cubicBezTo>
                        <a:pt x="14561" y="7634"/>
                        <a:pt x="15997" y="7173"/>
                        <a:pt x="17365" y="6589"/>
                      </a:cubicBezTo>
                      <a:cubicBezTo>
                        <a:pt x="18706" y="6016"/>
                        <a:pt x="20031" y="5262"/>
                        <a:pt x="20885" y="3420"/>
                      </a:cubicBezTo>
                      <a:cubicBezTo>
                        <a:pt x="21339" y="2439"/>
                        <a:pt x="21590" y="1239"/>
                        <a:pt x="21600" y="0"/>
                      </a:cubicBezTo>
                      <a:cubicBezTo>
                        <a:pt x="20552" y="1985"/>
                        <a:pt x="19252" y="3556"/>
                        <a:pt x="17795" y="4598"/>
                      </a:cubicBezTo>
                      <a:cubicBezTo>
                        <a:pt x="16268" y="5690"/>
                        <a:pt x="14619" y="6165"/>
                        <a:pt x="13012" y="6860"/>
                      </a:cubicBezTo>
                      <a:cubicBezTo>
                        <a:pt x="10606" y="7899"/>
                        <a:pt x="8282" y="9437"/>
                        <a:pt x="6172" y="11626"/>
                      </a:cubicBezTo>
                      <a:cubicBezTo>
                        <a:pt x="3730" y="14159"/>
                        <a:pt x="1628" y="17506"/>
                        <a:pt x="0" y="21458"/>
                      </a:cubicBezTo>
                      <a:lnTo>
                        <a:pt x="1416" y="21600"/>
                      </a:lnTo>
                      <a:close/>
                    </a:path>
                  </a:pathLst>
                </a:custGeom>
                <a:solidFill>
                  <a:srgbClr val="008F00"/>
                </a:solidFill>
                <a:ln w="3175" cap="flat">
                  <a:solidFill>
                    <a:srgbClr val="008F00"/>
                  </a:solidFill>
                  <a:prstDash val="sysDot"/>
                  <a:miter lim="400000"/>
                </a:ln>
                <a:effectLst/>
              </p:spPr>
              <p:txBody>
                <a:bodyPr wrap="square" lIns="15742" tIns="15742" rIns="15742" bIns="15742" numCol="1" anchor="ctr">
                  <a:noAutofit/>
                </a:bodyPr>
                <a:lstStyle/>
                <a:p>
                  <a:pPr algn="l" defTabSz="1901001">
                    <a:lnSpc>
                      <a:spcPct val="90000"/>
                    </a:lnSpc>
                    <a:spcBef>
                      <a:spcPts val="3500"/>
                    </a:spcBef>
                    <a:defRPr sz="3600">
                      <a:solidFill>
                        <a:srgbClr val="000000"/>
                      </a:solidFill>
                    </a:defRPr>
                  </a:pPr>
                </a:p>
              </p:txBody>
            </p:sp>
          </p:grpSp>
          <p:sp>
            <p:nvSpPr>
              <p:cNvPr id="363" name="Vorm"/>
              <p:cNvSpPr/>
              <p:nvPr/>
            </p:nvSpPr>
            <p:spPr>
              <a:xfrm>
                <a:off x="0" y="329873"/>
                <a:ext cx="1215788" cy="1781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35" h="21347" fill="norm" stroke="1" extrusionOk="0">
                    <a:moveTo>
                      <a:pt x="277" y="2644"/>
                    </a:moveTo>
                    <a:cubicBezTo>
                      <a:pt x="17" y="5207"/>
                      <a:pt x="-65" y="8404"/>
                      <a:pt x="51" y="11409"/>
                    </a:cubicBezTo>
                    <a:cubicBezTo>
                      <a:pt x="137" y="13632"/>
                      <a:pt x="327" y="15605"/>
                      <a:pt x="594" y="17030"/>
                    </a:cubicBezTo>
                    <a:cubicBezTo>
                      <a:pt x="1483" y="17870"/>
                      <a:pt x="2377" y="18459"/>
                      <a:pt x="3273" y="18794"/>
                    </a:cubicBezTo>
                    <a:cubicBezTo>
                      <a:pt x="4066" y="19090"/>
                      <a:pt x="4860" y="19188"/>
                      <a:pt x="5654" y="19171"/>
                    </a:cubicBezTo>
                    <a:cubicBezTo>
                      <a:pt x="6524" y="19152"/>
                      <a:pt x="7395" y="18995"/>
                      <a:pt x="8265" y="19175"/>
                    </a:cubicBezTo>
                    <a:cubicBezTo>
                      <a:pt x="9552" y="19440"/>
                      <a:pt x="10833" y="20440"/>
                      <a:pt x="12119" y="20970"/>
                    </a:cubicBezTo>
                    <a:cubicBezTo>
                      <a:pt x="13645" y="21600"/>
                      <a:pt x="15180" y="21567"/>
                      <a:pt x="16689" y="19886"/>
                    </a:cubicBezTo>
                    <a:cubicBezTo>
                      <a:pt x="18395" y="17985"/>
                      <a:pt x="20037" y="14012"/>
                      <a:pt x="21535" y="8157"/>
                    </a:cubicBezTo>
                    <a:lnTo>
                      <a:pt x="21377" y="0"/>
                    </a:lnTo>
                    <a:cubicBezTo>
                      <a:pt x="19929" y="4392"/>
                      <a:pt x="18410" y="7614"/>
                      <a:pt x="16850" y="9598"/>
                    </a:cubicBezTo>
                    <a:cubicBezTo>
                      <a:pt x="14894" y="12087"/>
                      <a:pt x="12893" y="12608"/>
                      <a:pt x="10918" y="10948"/>
                    </a:cubicBezTo>
                    <a:cubicBezTo>
                      <a:pt x="9798" y="10007"/>
                      <a:pt x="8693" y="8368"/>
                      <a:pt x="7570" y="7566"/>
                    </a:cubicBezTo>
                    <a:cubicBezTo>
                      <a:pt x="6203" y="6590"/>
                      <a:pt x="4823" y="6868"/>
                      <a:pt x="3452" y="6146"/>
                    </a:cubicBezTo>
                    <a:cubicBezTo>
                      <a:pt x="2381" y="5582"/>
                      <a:pt x="1319" y="4411"/>
                      <a:pt x="277" y="264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15742" tIns="15742" rIns="15742" bIns="15742" numCol="1" anchor="ctr">
                <a:noAutofit/>
              </a:bodyPr>
              <a:lstStyle/>
              <a:p>
                <a:pPr algn="l" defTabSz="1901001">
                  <a:lnSpc>
                    <a:spcPct val="90000"/>
                  </a:lnSpc>
                  <a:spcBef>
                    <a:spcPts val="3500"/>
                  </a:spcBef>
                  <a:defRPr sz="36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64" name="Vorm"/>
              <p:cNvSpPr/>
              <p:nvPr/>
            </p:nvSpPr>
            <p:spPr>
              <a:xfrm>
                <a:off x="6902" y="330352"/>
                <a:ext cx="1201982" cy="1221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300" fill="norm" stroke="1" extrusionOk="0">
                    <a:moveTo>
                      <a:pt x="200" y="3775"/>
                    </a:moveTo>
                    <a:cubicBezTo>
                      <a:pt x="725" y="5778"/>
                      <a:pt x="1271" y="7262"/>
                      <a:pt x="1827" y="8206"/>
                    </a:cubicBezTo>
                    <a:cubicBezTo>
                      <a:pt x="3054" y="10288"/>
                      <a:pt x="4307" y="9706"/>
                      <a:pt x="5550" y="10300"/>
                    </a:cubicBezTo>
                    <a:cubicBezTo>
                      <a:pt x="6364" y="10688"/>
                      <a:pt x="7174" y="11581"/>
                      <a:pt x="7982" y="12614"/>
                    </a:cubicBezTo>
                    <a:cubicBezTo>
                      <a:pt x="9134" y="14088"/>
                      <a:pt x="10283" y="15848"/>
                      <a:pt x="11442" y="16793"/>
                    </a:cubicBezTo>
                    <a:cubicBezTo>
                      <a:pt x="12644" y="17773"/>
                      <a:pt x="13852" y="17872"/>
                      <a:pt x="15055" y="17018"/>
                    </a:cubicBezTo>
                    <a:cubicBezTo>
                      <a:pt x="16345" y="16102"/>
                      <a:pt x="17627" y="14089"/>
                      <a:pt x="18865" y="10416"/>
                    </a:cubicBezTo>
                    <a:cubicBezTo>
                      <a:pt x="19756" y="7772"/>
                      <a:pt x="20618" y="4283"/>
                      <a:pt x="21438" y="0"/>
                    </a:cubicBezTo>
                    <a:lnTo>
                      <a:pt x="21600" y="3632"/>
                    </a:lnTo>
                    <a:cubicBezTo>
                      <a:pt x="20750" y="8000"/>
                      <a:pt x="19856" y="11525"/>
                      <a:pt x="18933" y="14154"/>
                    </a:cubicBezTo>
                    <a:cubicBezTo>
                      <a:pt x="17693" y="17685"/>
                      <a:pt x="16412" y="19567"/>
                      <a:pt x="15124" y="20548"/>
                    </a:cubicBezTo>
                    <a:cubicBezTo>
                      <a:pt x="13901" y="21479"/>
                      <a:pt x="12672" y="21600"/>
                      <a:pt x="11449" y="20601"/>
                    </a:cubicBezTo>
                    <a:cubicBezTo>
                      <a:pt x="10281" y="19646"/>
                      <a:pt x="9125" y="17672"/>
                      <a:pt x="7962" y="16237"/>
                    </a:cubicBezTo>
                    <a:cubicBezTo>
                      <a:pt x="7149" y="15234"/>
                      <a:pt x="6333" y="14493"/>
                      <a:pt x="5514" y="14174"/>
                    </a:cubicBezTo>
                    <a:cubicBezTo>
                      <a:pt x="4292" y="13697"/>
                      <a:pt x="3064" y="14152"/>
                      <a:pt x="1857" y="12202"/>
                    </a:cubicBezTo>
                    <a:cubicBezTo>
                      <a:pt x="1221" y="11174"/>
                      <a:pt x="599" y="9486"/>
                      <a:pt x="0" y="7168"/>
                    </a:cubicBezTo>
                    <a:lnTo>
                      <a:pt x="200" y="3775"/>
                    </a:lnTo>
                    <a:close/>
                  </a:path>
                </a:pathLst>
              </a:custGeom>
              <a:solidFill>
                <a:srgbClr val="009051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15742" tIns="15742" rIns="15742" bIns="15742" numCol="1" anchor="ctr">
                <a:noAutofit/>
              </a:bodyPr>
              <a:lstStyle/>
              <a:p>
                <a:pPr defTabSz="643584">
                  <a:defRPr sz="2400">
                    <a:solidFill>
                      <a:srgbClr val="000000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</p:grpSp>
      <p:grpSp>
        <p:nvGrpSpPr>
          <p:cNvPr id="389" name="Groepeer"/>
          <p:cNvGrpSpPr/>
          <p:nvPr/>
        </p:nvGrpSpPr>
        <p:grpSpPr>
          <a:xfrm>
            <a:off x="257299" y="6248400"/>
            <a:ext cx="1554319" cy="2032001"/>
            <a:chOff x="0" y="0"/>
            <a:chExt cx="1554318" cy="2032000"/>
          </a:xfrm>
        </p:grpSpPr>
        <p:grpSp>
          <p:nvGrpSpPr>
            <p:cNvPr id="372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369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367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368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370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71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373" name="Onderbroek…"/>
            <p:cNvSpPr txBox="1"/>
            <p:nvPr/>
          </p:nvSpPr>
          <p:spPr>
            <a:xfrm>
              <a:off x="14083" y="1477002"/>
              <a:ext cx="1502248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Onderbroek 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aan</a:t>
              </a:r>
            </a:p>
          </p:txBody>
        </p:sp>
        <p:grpSp>
          <p:nvGrpSpPr>
            <p:cNvPr id="388" name="Groepeer"/>
            <p:cNvGrpSpPr/>
            <p:nvPr/>
          </p:nvGrpSpPr>
          <p:grpSpPr>
            <a:xfrm>
              <a:off x="314536" y="386401"/>
              <a:ext cx="901343" cy="1016001"/>
              <a:chOff x="0" y="0"/>
              <a:chExt cx="901341" cy="1016000"/>
            </a:xfrm>
          </p:grpSpPr>
          <p:grpSp>
            <p:nvGrpSpPr>
              <p:cNvPr id="384" name="Groepeer"/>
              <p:cNvGrpSpPr/>
              <p:nvPr/>
            </p:nvGrpSpPr>
            <p:grpSpPr>
              <a:xfrm>
                <a:off x="0" y="-1"/>
                <a:ext cx="901342" cy="1016001"/>
                <a:chOff x="0" y="0"/>
                <a:chExt cx="901341" cy="1016000"/>
              </a:xfrm>
            </p:grpSpPr>
            <p:sp>
              <p:nvSpPr>
                <p:cNvPr id="374" name="Vorm"/>
                <p:cNvSpPr/>
                <p:nvPr/>
              </p:nvSpPr>
              <p:spPr>
                <a:xfrm>
                  <a:off x="242867" y="706273"/>
                  <a:ext cx="187480" cy="19118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22" y="0"/>
                      </a:moveTo>
                      <a:lnTo>
                        <a:pt x="0" y="9107"/>
                      </a:lnTo>
                      <a:cubicBezTo>
                        <a:pt x="1687" y="10040"/>
                        <a:pt x="3177" y="11280"/>
                        <a:pt x="4357" y="12747"/>
                      </a:cubicBezTo>
                      <a:cubicBezTo>
                        <a:pt x="6037" y="14835"/>
                        <a:pt x="7031" y="17320"/>
                        <a:pt x="7213" y="19947"/>
                      </a:cubicBezTo>
                      <a:lnTo>
                        <a:pt x="11904" y="21600"/>
                      </a:lnTo>
                      <a:cubicBezTo>
                        <a:pt x="12931" y="20627"/>
                        <a:pt x="13744" y="19457"/>
                        <a:pt x="14294" y="18164"/>
                      </a:cubicBezTo>
                      <a:cubicBezTo>
                        <a:pt x="14754" y="17083"/>
                        <a:pt x="15063" y="15857"/>
                        <a:pt x="16051" y="15136"/>
                      </a:cubicBezTo>
                      <a:cubicBezTo>
                        <a:pt x="17473" y="14097"/>
                        <a:pt x="19509" y="14574"/>
                        <a:pt x="20302" y="16130"/>
                      </a:cubicBezTo>
                      <a:lnTo>
                        <a:pt x="21600" y="8165"/>
                      </a:lnTo>
                      <a:cubicBezTo>
                        <a:pt x="18463" y="5794"/>
                        <a:pt x="14990" y="3883"/>
                        <a:pt x="11292" y="2493"/>
                      </a:cubicBezTo>
                      <a:cubicBezTo>
                        <a:pt x="7770" y="1169"/>
                        <a:pt x="4079" y="330"/>
                        <a:pt x="322" y="0"/>
                      </a:cubicBez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382" name="Groepeer"/>
                <p:cNvGrpSpPr/>
                <p:nvPr/>
              </p:nvGrpSpPr>
              <p:grpSpPr>
                <a:xfrm>
                  <a:off x="0" y="-1"/>
                  <a:ext cx="901342" cy="1016001"/>
                  <a:chOff x="0" y="6553"/>
                  <a:chExt cx="901341" cy="1016000"/>
                </a:xfrm>
              </p:grpSpPr>
              <p:sp>
                <p:nvSpPr>
                  <p:cNvPr id="375" name="Rechthoek"/>
                  <p:cNvSpPr/>
                  <p:nvPr/>
                </p:nvSpPr>
                <p:spPr>
                  <a:xfrm>
                    <a:off x="513476" y="679932"/>
                    <a:ext cx="387867" cy="303155"/>
                  </a:xfrm>
                  <a:prstGeom prst="rect">
                    <a:avLst/>
                  </a:prstGeom>
                  <a:solidFill>
                    <a:srgbClr val="5E5E5E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grpSp>
                <p:nvGrpSpPr>
                  <p:cNvPr id="378" name="Groepeer"/>
                  <p:cNvGrpSpPr/>
                  <p:nvPr/>
                </p:nvGrpSpPr>
                <p:grpSpPr>
                  <a:xfrm>
                    <a:off x="251173" y="6553"/>
                    <a:ext cx="452151" cy="1016001"/>
                    <a:chOff x="0" y="0"/>
                    <a:chExt cx="452149" cy="1015999"/>
                  </a:xfrm>
                </p:grpSpPr>
                <p:sp>
                  <p:nvSpPr>
                    <p:cNvPr id="376" name="Vorm"/>
                    <p:cNvSpPr/>
                    <p:nvPr/>
                  </p:nvSpPr>
                  <p:spPr>
                    <a:xfrm>
                      <a:off x="0" y="223787"/>
                      <a:ext cx="452150" cy="79221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0206" h="21404" fill="norm" stroke="1" extrusionOk="0">
                          <a:moveTo>
                            <a:pt x="1792" y="21404"/>
                          </a:moveTo>
                          <a:lnTo>
                            <a:pt x="3472" y="13160"/>
                          </a:lnTo>
                          <a:lnTo>
                            <a:pt x="8421" y="12470"/>
                          </a:lnTo>
                          <a:lnTo>
                            <a:pt x="4130" y="13616"/>
                          </a:lnTo>
                          <a:lnTo>
                            <a:pt x="5801" y="21275"/>
                          </a:lnTo>
                          <a:lnTo>
                            <a:pt x="7618" y="15013"/>
                          </a:lnTo>
                          <a:cubicBezTo>
                            <a:pt x="9597" y="14904"/>
                            <a:pt x="11570" y="14762"/>
                            <a:pt x="13537" y="14588"/>
                          </a:cubicBezTo>
                          <a:cubicBezTo>
                            <a:pt x="15453" y="14419"/>
                            <a:pt x="17463" y="14187"/>
                            <a:pt x="18798" y="13317"/>
                          </a:cubicBezTo>
                          <a:cubicBezTo>
                            <a:pt x="21600" y="11490"/>
                            <a:pt x="19461" y="8825"/>
                            <a:pt x="18836" y="6375"/>
                          </a:cubicBezTo>
                          <a:cubicBezTo>
                            <a:pt x="18538" y="5206"/>
                            <a:pt x="18659" y="4004"/>
                            <a:pt x="18312" y="2846"/>
                          </a:cubicBezTo>
                          <a:cubicBezTo>
                            <a:pt x="18120" y="2207"/>
                            <a:pt x="17782" y="1602"/>
                            <a:pt x="17310" y="1118"/>
                          </a:cubicBezTo>
                          <a:cubicBezTo>
                            <a:pt x="16776" y="571"/>
                            <a:pt x="16089" y="211"/>
                            <a:pt x="15294" y="63"/>
                          </a:cubicBezTo>
                          <a:cubicBezTo>
                            <a:pt x="13902" y="-196"/>
                            <a:pt x="12549" y="356"/>
                            <a:pt x="11665" y="1451"/>
                          </a:cubicBezTo>
                          <a:cubicBezTo>
                            <a:pt x="10624" y="2739"/>
                            <a:pt x="10569" y="4287"/>
                            <a:pt x="10592" y="5790"/>
                          </a:cubicBezTo>
                          <a:cubicBezTo>
                            <a:pt x="10612" y="7051"/>
                            <a:pt x="10655" y="8309"/>
                            <a:pt x="10692" y="9568"/>
                          </a:cubicBezTo>
                          <a:cubicBezTo>
                            <a:pt x="8815" y="9754"/>
                            <a:pt x="6964" y="10026"/>
                            <a:pt x="5154" y="10380"/>
                          </a:cubicBezTo>
                          <a:cubicBezTo>
                            <a:pt x="3387" y="10727"/>
                            <a:pt x="1664" y="11151"/>
                            <a:pt x="0" y="11651"/>
                          </a:cubicBezTo>
                          <a:lnTo>
                            <a:pt x="1792" y="21404"/>
                          </a:lnTo>
                          <a:close/>
                        </a:path>
                      </a:pathLst>
                    </a:custGeom>
                    <a:solidFill>
                      <a:srgbClr val="034D67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9154" tIns="9154" rIns="9154" bIns="9154" numCol="1" anchor="ctr">
                      <a:noAutofit/>
                    </a:bodyPr>
                    <a:lstStyle/>
                    <a:p>
                      <a:pPr defTabSz="553221">
                        <a:defRPr sz="400"/>
                      </a:pPr>
                    </a:p>
                  </p:txBody>
                </p:sp>
                <p:sp>
                  <p:nvSpPr>
                    <p:cNvPr id="377" name="Cirkel"/>
                    <p:cNvSpPr/>
                    <p:nvPr/>
                  </p:nvSpPr>
                  <p:spPr>
                    <a:xfrm flipH="1">
                      <a:off x="203954" y="0"/>
                      <a:ext cx="214688" cy="214688"/>
                    </a:xfrm>
                    <a:prstGeom prst="ellipse">
                      <a:avLst/>
                    </a:prstGeom>
                    <a:solidFill>
                      <a:srgbClr val="034D67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9154" tIns="9154" rIns="9154" bIns="9154" numCol="1" anchor="ctr">
                      <a:noAutofit/>
                    </a:bodyPr>
                    <a:lstStyle/>
                    <a:p>
                      <a:pPr defTabSz="187293">
                        <a:defRPr sz="6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sp>
                <p:nvSpPr>
                  <p:cNvPr id="379" name="Vorm"/>
                  <p:cNvSpPr/>
                  <p:nvPr/>
                </p:nvSpPr>
                <p:spPr>
                  <a:xfrm>
                    <a:off x="306486" y="236503"/>
                    <a:ext cx="288913" cy="393965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261" h="19736" fill="norm" stroke="1" extrusionOk="0">
                        <a:moveTo>
                          <a:pt x="20912" y="1120"/>
                        </a:moveTo>
                        <a:cubicBezTo>
                          <a:pt x="18498" y="-1864"/>
                          <a:pt x="10943" y="1445"/>
                          <a:pt x="10437" y="7140"/>
                        </a:cubicBezTo>
                        <a:cubicBezTo>
                          <a:pt x="10235" y="9409"/>
                          <a:pt x="9670" y="11657"/>
                          <a:pt x="8751" y="13842"/>
                        </a:cubicBezTo>
                        <a:cubicBezTo>
                          <a:pt x="6690" y="14203"/>
                          <a:pt x="4713" y="14758"/>
                          <a:pt x="2878" y="15492"/>
                        </a:cubicBezTo>
                        <a:cubicBezTo>
                          <a:pt x="2085" y="15810"/>
                          <a:pt x="1309" y="16167"/>
                          <a:pt x="770" y="16676"/>
                        </a:cubicBezTo>
                        <a:cubicBezTo>
                          <a:pt x="-187" y="17579"/>
                          <a:pt x="-258" y="18783"/>
                          <a:pt x="588" y="19736"/>
                        </a:cubicBezTo>
                        <a:cubicBezTo>
                          <a:pt x="686" y="19177"/>
                          <a:pt x="1003" y="18646"/>
                          <a:pt x="1507" y="18200"/>
                        </a:cubicBezTo>
                        <a:cubicBezTo>
                          <a:pt x="1998" y="17766"/>
                          <a:pt x="2648" y="17427"/>
                          <a:pt x="3392" y="17218"/>
                        </a:cubicBezTo>
                        <a:lnTo>
                          <a:pt x="11529" y="15852"/>
                        </a:lnTo>
                        <a:cubicBezTo>
                          <a:pt x="11748" y="14745"/>
                          <a:pt x="12115" y="13654"/>
                          <a:pt x="12624" y="12592"/>
                        </a:cubicBezTo>
                        <a:cubicBezTo>
                          <a:pt x="13266" y="11255"/>
                          <a:pt x="14134" y="9964"/>
                          <a:pt x="15238" y="8756"/>
                        </a:cubicBezTo>
                        <a:cubicBezTo>
                          <a:pt x="16616" y="7248"/>
                          <a:pt x="18333" y="5900"/>
                          <a:pt x="19834" y="4448"/>
                        </a:cubicBezTo>
                        <a:cubicBezTo>
                          <a:pt x="20365" y="3934"/>
                          <a:pt x="20874" y="3400"/>
                          <a:pt x="21117" y="2793"/>
                        </a:cubicBezTo>
                        <a:cubicBezTo>
                          <a:pt x="21342" y="2232"/>
                          <a:pt x="21324" y="1629"/>
                          <a:pt x="20912" y="1120"/>
                        </a:cubicBezTo>
                        <a:close/>
                      </a:path>
                    </a:pathLst>
                  </a:custGeom>
                  <a:solidFill>
                    <a:srgbClr val="1F4C64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380" name="Pijl"/>
                  <p:cNvSpPr/>
                  <p:nvPr/>
                </p:nvSpPr>
                <p:spPr>
                  <a:xfrm rot="16200000">
                    <a:off x="-35190" y="634583"/>
                    <a:ext cx="247401" cy="177022"/>
                  </a:xfrm>
                  <a:prstGeom prst="rightArrow">
                    <a:avLst>
                      <a:gd name="adj1" fmla="val 32000"/>
                      <a:gd name="adj2" fmla="val 74178"/>
                    </a:avLst>
                  </a:prstGeom>
                  <a:solidFill>
                    <a:srgbClr val="4AA82E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381" name="Vorm"/>
                  <p:cNvSpPr/>
                  <p:nvPr/>
                </p:nvSpPr>
                <p:spPr>
                  <a:xfrm rot="21180000">
                    <a:off x="382378" y="332186"/>
                    <a:ext cx="288913" cy="39396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261" h="19736" fill="norm" stroke="1" extrusionOk="0">
                        <a:moveTo>
                          <a:pt x="20912" y="1120"/>
                        </a:moveTo>
                        <a:cubicBezTo>
                          <a:pt x="18498" y="-1864"/>
                          <a:pt x="10943" y="1445"/>
                          <a:pt x="10437" y="7140"/>
                        </a:cubicBezTo>
                        <a:cubicBezTo>
                          <a:pt x="10235" y="9409"/>
                          <a:pt x="9670" y="11657"/>
                          <a:pt x="8751" y="13842"/>
                        </a:cubicBezTo>
                        <a:cubicBezTo>
                          <a:pt x="6690" y="14203"/>
                          <a:pt x="4713" y="14758"/>
                          <a:pt x="2878" y="15492"/>
                        </a:cubicBezTo>
                        <a:cubicBezTo>
                          <a:pt x="2085" y="15810"/>
                          <a:pt x="1309" y="16167"/>
                          <a:pt x="770" y="16676"/>
                        </a:cubicBezTo>
                        <a:cubicBezTo>
                          <a:pt x="-187" y="17579"/>
                          <a:pt x="-258" y="18783"/>
                          <a:pt x="588" y="19736"/>
                        </a:cubicBezTo>
                        <a:cubicBezTo>
                          <a:pt x="686" y="19177"/>
                          <a:pt x="1003" y="18646"/>
                          <a:pt x="1507" y="18200"/>
                        </a:cubicBezTo>
                        <a:cubicBezTo>
                          <a:pt x="1998" y="17766"/>
                          <a:pt x="2648" y="17427"/>
                          <a:pt x="3392" y="17218"/>
                        </a:cubicBezTo>
                        <a:lnTo>
                          <a:pt x="11529" y="15852"/>
                        </a:lnTo>
                        <a:cubicBezTo>
                          <a:pt x="11748" y="14745"/>
                          <a:pt x="12115" y="13654"/>
                          <a:pt x="12624" y="12592"/>
                        </a:cubicBezTo>
                        <a:cubicBezTo>
                          <a:pt x="13266" y="11255"/>
                          <a:pt x="14134" y="9964"/>
                          <a:pt x="15238" y="8756"/>
                        </a:cubicBezTo>
                        <a:cubicBezTo>
                          <a:pt x="16616" y="7248"/>
                          <a:pt x="18333" y="5900"/>
                          <a:pt x="19834" y="4448"/>
                        </a:cubicBezTo>
                        <a:cubicBezTo>
                          <a:pt x="20365" y="3934"/>
                          <a:pt x="20874" y="3400"/>
                          <a:pt x="21117" y="2793"/>
                        </a:cubicBezTo>
                        <a:cubicBezTo>
                          <a:pt x="21342" y="2232"/>
                          <a:pt x="21324" y="1629"/>
                          <a:pt x="20912" y="1120"/>
                        </a:cubicBezTo>
                        <a:close/>
                      </a:path>
                    </a:pathLst>
                  </a:custGeom>
                  <a:solidFill>
                    <a:srgbClr val="1F4C64"/>
                  </a:solidFill>
                  <a:ln w="3175" cap="flat">
                    <a:solidFill>
                      <a:srgbClr val="FFFFFF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</p:grpSp>
            <p:sp>
              <p:nvSpPr>
                <p:cNvPr id="383" name="Vorm"/>
                <p:cNvSpPr/>
                <p:nvPr/>
              </p:nvSpPr>
              <p:spPr>
                <a:xfrm>
                  <a:off x="242867" y="706273"/>
                  <a:ext cx="187480" cy="19118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22" y="0"/>
                      </a:moveTo>
                      <a:lnTo>
                        <a:pt x="0" y="9107"/>
                      </a:lnTo>
                      <a:cubicBezTo>
                        <a:pt x="1687" y="10040"/>
                        <a:pt x="3177" y="11280"/>
                        <a:pt x="4357" y="12747"/>
                      </a:cubicBezTo>
                      <a:cubicBezTo>
                        <a:pt x="6037" y="14835"/>
                        <a:pt x="7031" y="17320"/>
                        <a:pt x="7213" y="19947"/>
                      </a:cubicBezTo>
                      <a:lnTo>
                        <a:pt x="11904" y="21600"/>
                      </a:lnTo>
                      <a:cubicBezTo>
                        <a:pt x="11145" y="20009"/>
                        <a:pt x="11425" y="18188"/>
                        <a:pt x="12522" y="16893"/>
                      </a:cubicBezTo>
                      <a:cubicBezTo>
                        <a:pt x="13372" y="15889"/>
                        <a:pt x="14647" y="15294"/>
                        <a:pt x="16051" y="15136"/>
                      </a:cubicBezTo>
                      <a:cubicBezTo>
                        <a:pt x="17543" y="14968"/>
                        <a:pt x="19047" y="15322"/>
                        <a:pt x="20302" y="16130"/>
                      </a:cubicBezTo>
                      <a:lnTo>
                        <a:pt x="21600" y="8165"/>
                      </a:lnTo>
                      <a:cubicBezTo>
                        <a:pt x="17898" y="7964"/>
                        <a:pt x="14249" y="7211"/>
                        <a:pt x="10777" y="5934"/>
                      </a:cubicBezTo>
                      <a:cubicBezTo>
                        <a:pt x="6981" y="4538"/>
                        <a:pt x="3448" y="2532"/>
                        <a:pt x="322" y="0"/>
                      </a:cubicBezTo>
                      <a:close/>
                    </a:path>
                  </a:pathLst>
                </a:custGeom>
                <a:solidFill>
                  <a:srgbClr val="80B9D9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grpSp>
            <p:nvGrpSpPr>
              <p:cNvPr id="387" name="Groepeer"/>
              <p:cNvGrpSpPr/>
              <p:nvPr/>
            </p:nvGrpSpPr>
            <p:grpSpPr>
              <a:xfrm>
                <a:off x="352266" y="233523"/>
                <a:ext cx="359664" cy="444265"/>
                <a:chOff x="0" y="0"/>
                <a:chExt cx="359662" cy="444263"/>
              </a:xfrm>
            </p:grpSpPr>
            <p:sp>
              <p:nvSpPr>
                <p:cNvPr id="385" name="Vorm"/>
                <p:cNvSpPr/>
                <p:nvPr/>
              </p:nvSpPr>
              <p:spPr>
                <a:xfrm>
                  <a:off x="0" y="0"/>
                  <a:ext cx="359663" cy="40588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465" fill="norm" stroke="1" extrusionOk="0">
                      <a:moveTo>
                        <a:pt x="0" y="15850"/>
                      </a:moveTo>
                      <a:lnTo>
                        <a:pt x="901" y="18016"/>
                      </a:lnTo>
                      <a:lnTo>
                        <a:pt x="6907" y="16655"/>
                      </a:lnTo>
                      <a:cubicBezTo>
                        <a:pt x="7009" y="16014"/>
                        <a:pt x="7137" y="15378"/>
                        <a:pt x="7291" y="14745"/>
                      </a:cubicBezTo>
                      <a:cubicBezTo>
                        <a:pt x="7482" y="13955"/>
                        <a:pt x="7712" y="13173"/>
                        <a:pt x="7981" y="12400"/>
                      </a:cubicBezTo>
                      <a:lnTo>
                        <a:pt x="8066" y="17522"/>
                      </a:lnTo>
                      <a:cubicBezTo>
                        <a:pt x="8794" y="18707"/>
                        <a:pt x="9879" y="19692"/>
                        <a:pt x="11201" y="20369"/>
                      </a:cubicBezTo>
                      <a:cubicBezTo>
                        <a:pt x="13026" y="21306"/>
                        <a:pt x="15167" y="21600"/>
                        <a:pt x="17268" y="21410"/>
                      </a:cubicBezTo>
                      <a:cubicBezTo>
                        <a:pt x="18779" y="21274"/>
                        <a:pt x="20248" y="20891"/>
                        <a:pt x="21600" y="20282"/>
                      </a:cubicBezTo>
                      <a:cubicBezTo>
                        <a:pt x="20869" y="17655"/>
                        <a:pt x="20264" y="15002"/>
                        <a:pt x="19788" y="12331"/>
                      </a:cubicBezTo>
                      <a:cubicBezTo>
                        <a:pt x="19537" y="10921"/>
                        <a:pt x="19320" y="9494"/>
                        <a:pt x="19199" y="8073"/>
                      </a:cubicBezTo>
                      <a:cubicBezTo>
                        <a:pt x="19079" y="6663"/>
                        <a:pt x="19049" y="5252"/>
                        <a:pt x="18605" y="3887"/>
                      </a:cubicBezTo>
                      <a:cubicBezTo>
                        <a:pt x="18117" y="2385"/>
                        <a:pt x="17151" y="1036"/>
                        <a:pt x="15822" y="0"/>
                      </a:cubicBezTo>
                      <a:cubicBezTo>
                        <a:pt x="14783" y="438"/>
                        <a:pt x="13683" y="754"/>
                        <a:pt x="12551" y="942"/>
                      </a:cubicBezTo>
                      <a:cubicBezTo>
                        <a:pt x="11204" y="1166"/>
                        <a:pt x="9826" y="1205"/>
                        <a:pt x="8465" y="1058"/>
                      </a:cubicBezTo>
                      <a:cubicBezTo>
                        <a:pt x="7279" y="2212"/>
                        <a:pt x="6415" y="3593"/>
                        <a:pt x="5943" y="5093"/>
                      </a:cubicBezTo>
                      <a:cubicBezTo>
                        <a:pt x="5462" y="6621"/>
                        <a:pt x="5405" y="8219"/>
                        <a:pt x="5172" y="9790"/>
                      </a:cubicBezTo>
                      <a:cubicBezTo>
                        <a:pt x="4948" y="11298"/>
                        <a:pt x="4562" y="12784"/>
                        <a:pt x="4019" y="14227"/>
                      </a:cubicBezTo>
                      <a:cubicBezTo>
                        <a:pt x="3241" y="14365"/>
                        <a:pt x="2486" y="14586"/>
                        <a:pt x="1771" y="14887"/>
                      </a:cubicBezTo>
                      <a:cubicBezTo>
                        <a:pt x="1143" y="15151"/>
                        <a:pt x="549" y="15474"/>
                        <a:pt x="0" y="15850"/>
                      </a:cubicBez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386" name="Vorm"/>
                <p:cNvSpPr/>
                <p:nvPr/>
              </p:nvSpPr>
              <p:spPr>
                <a:xfrm>
                  <a:off x="94362" y="70823"/>
                  <a:ext cx="209973" cy="3734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46" h="21534" fill="norm" stroke="1" extrusionOk="0">
                      <a:moveTo>
                        <a:pt x="0" y="18670"/>
                      </a:moveTo>
                      <a:cubicBezTo>
                        <a:pt x="174" y="19240"/>
                        <a:pt x="529" y="19788"/>
                        <a:pt x="1047" y="20286"/>
                      </a:cubicBezTo>
                      <a:cubicBezTo>
                        <a:pt x="1541" y="20760"/>
                        <a:pt x="2175" y="21182"/>
                        <a:pt x="2921" y="21534"/>
                      </a:cubicBezTo>
                      <a:lnTo>
                        <a:pt x="11917" y="19721"/>
                      </a:lnTo>
                      <a:cubicBezTo>
                        <a:pt x="11961" y="17531"/>
                        <a:pt x="12558" y="15357"/>
                        <a:pt x="13646" y="13255"/>
                      </a:cubicBezTo>
                      <a:cubicBezTo>
                        <a:pt x="14668" y="11282"/>
                        <a:pt x="16133" y="9393"/>
                        <a:pt x="17996" y="7630"/>
                      </a:cubicBezTo>
                      <a:cubicBezTo>
                        <a:pt x="19058" y="6624"/>
                        <a:pt x="20212" y="5584"/>
                        <a:pt x="20856" y="4514"/>
                      </a:cubicBezTo>
                      <a:cubicBezTo>
                        <a:pt x="21458" y="3512"/>
                        <a:pt x="21600" y="2501"/>
                        <a:pt x="20737" y="1538"/>
                      </a:cubicBezTo>
                      <a:cubicBezTo>
                        <a:pt x="19965" y="677"/>
                        <a:pt x="18465" y="103"/>
                        <a:pt x="16769" y="13"/>
                      </a:cubicBezTo>
                      <a:cubicBezTo>
                        <a:pt x="15292" y="-66"/>
                        <a:pt x="13830" y="235"/>
                        <a:pt x="12786" y="834"/>
                      </a:cubicBezTo>
                      <a:cubicBezTo>
                        <a:pt x="10617" y="1853"/>
                        <a:pt x="8907" y="3152"/>
                        <a:pt x="7799" y="4621"/>
                      </a:cubicBezTo>
                      <a:cubicBezTo>
                        <a:pt x="6752" y="6008"/>
                        <a:pt x="6271" y="7507"/>
                        <a:pt x="6269" y="9015"/>
                      </a:cubicBezTo>
                      <a:cubicBezTo>
                        <a:pt x="6267" y="10369"/>
                        <a:pt x="6652" y="11711"/>
                        <a:pt x="6750" y="13063"/>
                      </a:cubicBezTo>
                      <a:cubicBezTo>
                        <a:pt x="6845" y="14365"/>
                        <a:pt x="6674" y="15669"/>
                        <a:pt x="6242" y="16949"/>
                      </a:cubicBezTo>
                      <a:lnTo>
                        <a:pt x="0" y="18670"/>
                      </a:ln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>
                  <a:outerShdw sx="100000" sy="100000" kx="0" ky="0" algn="b" rotWithShape="0" blurRad="25400" dist="25400" dir="5245856">
                    <a:srgbClr val="797979">
                      <a:alpha val="50000"/>
                    </a:srgbClr>
                  </a:outerShdw>
                </a:effectLst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426" name="Groepeer"/>
          <p:cNvGrpSpPr/>
          <p:nvPr/>
        </p:nvGrpSpPr>
        <p:grpSpPr>
          <a:xfrm>
            <a:off x="2078026" y="6248400"/>
            <a:ext cx="1554320" cy="2032001"/>
            <a:chOff x="0" y="0"/>
            <a:chExt cx="1554318" cy="2032000"/>
          </a:xfrm>
        </p:grpSpPr>
        <p:grpSp>
          <p:nvGrpSpPr>
            <p:cNvPr id="395" name="Groepeer"/>
            <p:cNvGrpSpPr/>
            <p:nvPr/>
          </p:nvGrpSpPr>
          <p:grpSpPr>
            <a:xfrm rot="10800000">
              <a:off x="-1" y="0"/>
              <a:ext cx="1554320" cy="2032001"/>
              <a:chOff x="0" y="0"/>
              <a:chExt cx="1554318" cy="2032000"/>
            </a:xfrm>
          </p:grpSpPr>
          <p:grpSp>
            <p:nvGrpSpPr>
              <p:cNvPr id="392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390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391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393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94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396" name="Broek…"/>
            <p:cNvSpPr txBox="1"/>
            <p:nvPr/>
          </p:nvSpPr>
          <p:spPr>
            <a:xfrm>
              <a:off x="40830" y="1482920"/>
              <a:ext cx="1502249" cy="45412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Broek</a:t>
              </a:r>
            </a:p>
            <a:p>
              <a: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aan</a:t>
              </a:r>
            </a:p>
          </p:txBody>
        </p:sp>
        <p:grpSp>
          <p:nvGrpSpPr>
            <p:cNvPr id="425" name="Groepeer"/>
            <p:cNvGrpSpPr/>
            <p:nvPr/>
          </p:nvGrpSpPr>
          <p:grpSpPr>
            <a:xfrm>
              <a:off x="285435" y="386401"/>
              <a:ext cx="901343" cy="1016001"/>
              <a:chOff x="0" y="0"/>
              <a:chExt cx="901341" cy="1016000"/>
            </a:xfrm>
          </p:grpSpPr>
          <p:grpSp>
            <p:nvGrpSpPr>
              <p:cNvPr id="421" name="Groepeer"/>
              <p:cNvGrpSpPr/>
              <p:nvPr/>
            </p:nvGrpSpPr>
            <p:grpSpPr>
              <a:xfrm>
                <a:off x="-1" y="-1"/>
                <a:ext cx="901343" cy="1016001"/>
                <a:chOff x="0" y="0"/>
                <a:chExt cx="901341" cy="1016000"/>
              </a:xfrm>
            </p:grpSpPr>
            <p:sp>
              <p:nvSpPr>
                <p:cNvPr id="397" name="Rechthoek"/>
                <p:cNvSpPr/>
                <p:nvPr/>
              </p:nvSpPr>
              <p:spPr>
                <a:xfrm>
                  <a:off x="513476" y="673379"/>
                  <a:ext cx="387866" cy="303155"/>
                </a:xfrm>
                <a:prstGeom prst="rect">
                  <a:avLst/>
                </a:prstGeom>
                <a:solidFill>
                  <a:srgbClr val="5E5E5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400" name="Groepeer"/>
                <p:cNvGrpSpPr/>
                <p:nvPr/>
              </p:nvGrpSpPr>
              <p:grpSpPr>
                <a:xfrm>
                  <a:off x="251173" y="-1"/>
                  <a:ext cx="452151" cy="1016001"/>
                  <a:chOff x="0" y="0"/>
                  <a:chExt cx="452149" cy="1015999"/>
                </a:xfrm>
              </p:grpSpPr>
              <p:sp>
                <p:nvSpPr>
                  <p:cNvPr id="398" name="Vorm"/>
                  <p:cNvSpPr/>
                  <p:nvPr/>
                </p:nvSpPr>
                <p:spPr>
                  <a:xfrm>
                    <a:off x="0" y="223787"/>
                    <a:ext cx="452150" cy="79221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0206" h="21404" fill="norm" stroke="1" extrusionOk="0">
                        <a:moveTo>
                          <a:pt x="1792" y="21404"/>
                        </a:moveTo>
                        <a:lnTo>
                          <a:pt x="3472" y="13160"/>
                        </a:lnTo>
                        <a:lnTo>
                          <a:pt x="8421" y="12470"/>
                        </a:lnTo>
                        <a:lnTo>
                          <a:pt x="4130" y="13616"/>
                        </a:lnTo>
                        <a:lnTo>
                          <a:pt x="5801" y="21275"/>
                        </a:lnTo>
                        <a:lnTo>
                          <a:pt x="7618" y="15013"/>
                        </a:lnTo>
                        <a:cubicBezTo>
                          <a:pt x="9597" y="14904"/>
                          <a:pt x="11570" y="14762"/>
                          <a:pt x="13537" y="14588"/>
                        </a:cubicBezTo>
                        <a:cubicBezTo>
                          <a:pt x="15453" y="14419"/>
                          <a:pt x="17463" y="14187"/>
                          <a:pt x="18798" y="13317"/>
                        </a:cubicBezTo>
                        <a:cubicBezTo>
                          <a:pt x="21600" y="11490"/>
                          <a:pt x="19461" y="8825"/>
                          <a:pt x="18836" y="6375"/>
                        </a:cubicBezTo>
                        <a:cubicBezTo>
                          <a:pt x="18538" y="5206"/>
                          <a:pt x="18659" y="4004"/>
                          <a:pt x="18312" y="2846"/>
                        </a:cubicBezTo>
                        <a:cubicBezTo>
                          <a:pt x="18120" y="2207"/>
                          <a:pt x="17782" y="1602"/>
                          <a:pt x="17310" y="1118"/>
                        </a:cubicBezTo>
                        <a:cubicBezTo>
                          <a:pt x="16776" y="571"/>
                          <a:pt x="16089" y="211"/>
                          <a:pt x="15294" y="63"/>
                        </a:cubicBezTo>
                        <a:cubicBezTo>
                          <a:pt x="13902" y="-196"/>
                          <a:pt x="12549" y="356"/>
                          <a:pt x="11665" y="1451"/>
                        </a:cubicBezTo>
                        <a:cubicBezTo>
                          <a:pt x="10624" y="2739"/>
                          <a:pt x="10569" y="4287"/>
                          <a:pt x="10592" y="5790"/>
                        </a:cubicBezTo>
                        <a:cubicBezTo>
                          <a:pt x="10612" y="7051"/>
                          <a:pt x="10655" y="8309"/>
                          <a:pt x="10692" y="9568"/>
                        </a:cubicBezTo>
                        <a:cubicBezTo>
                          <a:pt x="8815" y="9754"/>
                          <a:pt x="6964" y="10026"/>
                          <a:pt x="5154" y="10380"/>
                        </a:cubicBezTo>
                        <a:cubicBezTo>
                          <a:pt x="3387" y="10727"/>
                          <a:pt x="1664" y="11151"/>
                          <a:pt x="0" y="11651"/>
                        </a:cubicBezTo>
                        <a:lnTo>
                          <a:pt x="1792" y="21404"/>
                        </a:ln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553221">
                      <a:defRPr sz="400"/>
                    </a:pPr>
                  </a:p>
                </p:txBody>
              </p:sp>
              <p:sp>
                <p:nvSpPr>
                  <p:cNvPr id="399" name="Cirkel"/>
                  <p:cNvSpPr/>
                  <p:nvPr/>
                </p:nvSpPr>
                <p:spPr>
                  <a:xfrm flipH="1">
                    <a:off x="203954" y="0"/>
                    <a:ext cx="214688" cy="214688"/>
                  </a:xfrm>
                  <a:prstGeom prst="ellipse">
                    <a:avLst/>
                  </a:pr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187293">
                      <a:defRPr sz="6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</p:grpSp>
            <p:sp>
              <p:nvSpPr>
                <p:cNvPr id="401" name="Vorm"/>
                <p:cNvSpPr/>
                <p:nvPr/>
              </p:nvSpPr>
              <p:spPr>
                <a:xfrm>
                  <a:off x="306486" y="229949"/>
                  <a:ext cx="288913" cy="39396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61" h="19736" fill="norm" stroke="1" extrusionOk="0">
                      <a:moveTo>
                        <a:pt x="20912" y="1120"/>
                      </a:moveTo>
                      <a:cubicBezTo>
                        <a:pt x="18498" y="-1864"/>
                        <a:pt x="10943" y="1445"/>
                        <a:pt x="10437" y="7140"/>
                      </a:cubicBezTo>
                      <a:cubicBezTo>
                        <a:pt x="10235" y="9409"/>
                        <a:pt x="9670" y="11657"/>
                        <a:pt x="8751" y="13842"/>
                      </a:cubicBezTo>
                      <a:cubicBezTo>
                        <a:pt x="6690" y="14203"/>
                        <a:pt x="4713" y="14758"/>
                        <a:pt x="2878" y="15492"/>
                      </a:cubicBezTo>
                      <a:cubicBezTo>
                        <a:pt x="2085" y="15810"/>
                        <a:pt x="1309" y="16167"/>
                        <a:pt x="770" y="16676"/>
                      </a:cubicBezTo>
                      <a:cubicBezTo>
                        <a:pt x="-187" y="17579"/>
                        <a:pt x="-258" y="18783"/>
                        <a:pt x="588" y="19736"/>
                      </a:cubicBezTo>
                      <a:cubicBezTo>
                        <a:pt x="686" y="19177"/>
                        <a:pt x="1003" y="18646"/>
                        <a:pt x="1507" y="18200"/>
                      </a:cubicBezTo>
                      <a:cubicBezTo>
                        <a:pt x="1998" y="17766"/>
                        <a:pt x="2648" y="17427"/>
                        <a:pt x="3392" y="17218"/>
                      </a:cubicBezTo>
                      <a:lnTo>
                        <a:pt x="11529" y="15852"/>
                      </a:lnTo>
                      <a:cubicBezTo>
                        <a:pt x="11748" y="14745"/>
                        <a:pt x="12115" y="13654"/>
                        <a:pt x="12624" y="12592"/>
                      </a:cubicBezTo>
                      <a:cubicBezTo>
                        <a:pt x="13266" y="11255"/>
                        <a:pt x="14134" y="9964"/>
                        <a:pt x="15238" y="8756"/>
                      </a:cubicBezTo>
                      <a:cubicBezTo>
                        <a:pt x="16616" y="7248"/>
                        <a:pt x="18333" y="5900"/>
                        <a:pt x="19834" y="4448"/>
                      </a:cubicBezTo>
                      <a:cubicBezTo>
                        <a:pt x="20365" y="3934"/>
                        <a:pt x="20874" y="3400"/>
                        <a:pt x="21117" y="2793"/>
                      </a:cubicBezTo>
                      <a:cubicBezTo>
                        <a:pt x="21342" y="2232"/>
                        <a:pt x="21324" y="1629"/>
                        <a:pt x="20912" y="1120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02" name="Pijl"/>
                <p:cNvSpPr/>
                <p:nvPr/>
              </p:nvSpPr>
              <p:spPr>
                <a:xfrm rot="16200000">
                  <a:off x="-35190" y="628029"/>
                  <a:ext cx="247401" cy="177022"/>
                </a:xfrm>
                <a:prstGeom prst="rightArrow">
                  <a:avLst>
                    <a:gd name="adj1" fmla="val 32000"/>
                    <a:gd name="adj2" fmla="val 74178"/>
                  </a:avLst>
                </a:prstGeom>
                <a:solidFill>
                  <a:srgbClr val="4AA82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03" name="Vorm"/>
                <p:cNvSpPr/>
                <p:nvPr/>
              </p:nvSpPr>
              <p:spPr>
                <a:xfrm>
                  <a:off x="285888" y="618143"/>
                  <a:ext cx="234880" cy="1553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4413" y="0"/>
                      </a:moveTo>
                      <a:cubicBezTo>
                        <a:pt x="6253" y="4078"/>
                        <a:pt x="8472" y="7733"/>
                        <a:pt x="11003" y="10853"/>
                      </a:cubicBezTo>
                      <a:cubicBezTo>
                        <a:pt x="12808" y="13077"/>
                        <a:pt x="14753" y="15008"/>
                        <a:pt x="16740" y="16817"/>
                      </a:cubicBezTo>
                      <a:cubicBezTo>
                        <a:pt x="18331" y="18265"/>
                        <a:pt x="19952" y="19637"/>
                        <a:pt x="21600" y="20931"/>
                      </a:cubicBezTo>
                      <a:lnTo>
                        <a:pt x="19016" y="21600"/>
                      </a:lnTo>
                      <a:cubicBezTo>
                        <a:pt x="17145" y="20568"/>
                        <a:pt x="15332" y="19314"/>
                        <a:pt x="13592" y="17849"/>
                      </a:cubicBezTo>
                      <a:cubicBezTo>
                        <a:pt x="11831" y="16367"/>
                        <a:pt x="10153" y="14675"/>
                        <a:pt x="8520" y="12890"/>
                      </a:cubicBezTo>
                      <a:cubicBezTo>
                        <a:pt x="5517" y="9604"/>
                        <a:pt x="2669" y="6003"/>
                        <a:pt x="0" y="2113"/>
                      </a:cubicBezTo>
                      <a:lnTo>
                        <a:pt x="4413" y="0"/>
                      </a:lnTo>
                      <a:close/>
                    </a:path>
                  </a:pathLst>
                </a:custGeom>
                <a:solidFill>
                  <a:srgbClr val="80B9DA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04" name="Vorm"/>
                <p:cNvSpPr/>
                <p:nvPr/>
              </p:nvSpPr>
              <p:spPr>
                <a:xfrm>
                  <a:off x="225641" y="611256"/>
                  <a:ext cx="274392" cy="33218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6040" y="0"/>
                      </a:moveTo>
                      <a:cubicBezTo>
                        <a:pt x="6129" y="918"/>
                        <a:pt x="6507" y="1801"/>
                        <a:pt x="7138" y="2561"/>
                      </a:cubicBezTo>
                      <a:cubicBezTo>
                        <a:pt x="7511" y="3009"/>
                        <a:pt x="7964" y="3406"/>
                        <a:pt x="8435" y="3785"/>
                      </a:cubicBezTo>
                      <a:cubicBezTo>
                        <a:pt x="10378" y="5349"/>
                        <a:pt x="12618" y="6627"/>
                        <a:pt x="14946" y="7774"/>
                      </a:cubicBezTo>
                      <a:cubicBezTo>
                        <a:pt x="17092" y="8830"/>
                        <a:pt x="19314" y="9776"/>
                        <a:pt x="21600" y="10607"/>
                      </a:cubicBezTo>
                      <a:lnTo>
                        <a:pt x="15608" y="12662"/>
                      </a:lnTo>
                      <a:lnTo>
                        <a:pt x="14450" y="21412"/>
                      </a:lnTo>
                      <a:lnTo>
                        <a:pt x="9863" y="21600"/>
                      </a:lnTo>
                      <a:lnTo>
                        <a:pt x="8431" y="8532"/>
                      </a:lnTo>
                      <a:cubicBezTo>
                        <a:pt x="8151" y="10064"/>
                        <a:pt x="7902" y="11600"/>
                        <a:pt x="7684" y="13139"/>
                      </a:cubicBezTo>
                      <a:cubicBezTo>
                        <a:pt x="7465" y="14678"/>
                        <a:pt x="7278" y="16220"/>
                        <a:pt x="7122" y="17765"/>
                      </a:cubicBezTo>
                      <a:cubicBezTo>
                        <a:pt x="7026" y="18709"/>
                        <a:pt x="6943" y="19654"/>
                        <a:pt x="6870" y="20600"/>
                      </a:cubicBezTo>
                      <a:lnTo>
                        <a:pt x="3189" y="21006"/>
                      </a:lnTo>
                      <a:cubicBezTo>
                        <a:pt x="2891" y="18255"/>
                        <a:pt x="2517" y="15511"/>
                        <a:pt x="2068" y="12774"/>
                      </a:cubicBezTo>
                      <a:cubicBezTo>
                        <a:pt x="1499" y="9312"/>
                        <a:pt x="810" y="5864"/>
                        <a:pt x="0" y="2434"/>
                      </a:cubicBezTo>
                      <a:cubicBezTo>
                        <a:pt x="545" y="2076"/>
                        <a:pt x="1118" y="1749"/>
                        <a:pt x="1716" y="1454"/>
                      </a:cubicBezTo>
                      <a:cubicBezTo>
                        <a:pt x="3061" y="792"/>
                        <a:pt x="4519" y="302"/>
                        <a:pt x="6040" y="0"/>
                      </a:cubicBezTo>
                      <a:close/>
                    </a:path>
                  </a:pathLst>
                </a:custGeom>
                <a:solidFill>
                  <a:srgbClr val="3C85B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05" name="Vorm"/>
                <p:cNvSpPr/>
                <p:nvPr/>
              </p:nvSpPr>
              <p:spPr>
                <a:xfrm rot="21180000">
                  <a:off x="382378" y="325632"/>
                  <a:ext cx="288913" cy="39396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61" h="19736" fill="norm" stroke="1" extrusionOk="0">
                      <a:moveTo>
                        <a:pt x="20912" y="1120"/>
                      </a:moveTo>
                      <a:cubicBezTo>
                        <a:pt x="18498" y="-1864"/>
                        <a:pt x="10943" y="1445"/>
                        <a:pt x="10437" y="7140"/>
                      </a:cubicBezTo>
                      <a:cubicBezTo>
                        <a:pt x="10235" y="9409"/>
                        <a:pt x="9670" y="11657"/>
                        <a:pt x="8751" y="13842"/>
                      </a:cubicBezTo>
                      <a:cubicBezTo>
                        <a:pt x="6690" y="14203"/>
                        <a:pt x="4713" y="14758"/>
                        <a:pt x="2878" y="15492"/>
                      </a:cubicBezTo>
                      <a:cubicBezTo>
                        <a:pt x="2085" y="15810"/>
                        <a:pt x="1309" y="16167"/>
                        <a:pt x="770" y="16676"/>
                      </a:cubicBezTo>
                      <a:cubicBezTo>
                        <a:pt x="-187" y="17579"/>
                        <a:pt x="-258" y="18783"/>
                        <a:pt x="588" y="19736"/>
                      </a:cubicBezTo>
                      <a:cubicBezTo>
                        <a:pt x="686" y="19177"/>
                        <a:pt x="1003" y="18646"/>
                        <a:pt x="1507" y="18200"/>
                      </a:cubicBezTo>
                      <a:cubicBezTo>
                        <a:pt x="1998" y="17766"/>
                        <a:pt x="2648" y="17427"/>
                        <a:pt x="3392" y="17218"/>
                      </a:cubicBezTo>
                      <a:lnTo>
                        <a:pt x="11529" y="15852"/>
                      </a:lnTo>
                      <a:cubicBezTo>
                        <a:pt x="11748" y="14745"/>
                        <a:pt x="12115" y="13654"/>
                        <a:pt x="12624" y="12592"/>
                      </a:cubicBezTo>
                      <a:cubicBezTo>
                        <a:pt x="13266" y="11255"/>
                        <a:pt x="14134" y="9964"/>
                        <a:pt x="15238" y="8756"/>
                      </a:cubicBezTo>
                      <a:cubicBezTo>
                        <a:pt x="16616" y="7248"/>
                        <a:pt x="18333" y="5900"/>
                        <a:pt x="19834" y="4448"/>
                      </a:cubicBezTo>
                      <a:cubicBezTo>
                        <a:pt x="20365" y="3934"/>
                        <a:pt x="20874" y="3400"/>
                        <a:pt x="21117" y="2793"/>
                      </a:cubicBezTo>
                      <a:cubicBezTo>
                        <a:pt x="21342" y="2232"/>
                        <a:pt x="21324" y="1629"/>
                        <a:pt x="20912" y="1120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solidFill>
                    <a:srgbClr val="FFFFFF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420" name="Groepeer"/>
                <p:cNvGrpSpPr/>
                <p:nvPr/>
              </p:nvGrpSpPr>
              <p:grpSpPr>
                <a:xfrm>
                  <a:off x="239186" y="624608"/>
                  <a:ext cx="228165" cy="201949"/>
                  <a:chOff x="-1694" y="-1587"/>
                  <a:chExt cx="228164" cy="201947"/>
                </a:xfrm>
              </p:grpSpPr>
              <p:pic>
                <p:nvPicPr>
                  <p:cNvPr id="406" name="Lijn Vorm" descr="Lijn Vorm"/>
                  <p:cNvPicPr>
                    <a:picLocks noChangeAspect="0"/>
                  </p:cNvPicPr>
                  <p:nvPr/>
                </p:nvPicPr>
                <p:blipFill>
                  <a:blip r:embed="rId7">
                    <a:extLst/>
                  </a:blip>
                  <a:stretch>
                    <a:fillRect/>
                  </a:stretch>
                </p:blipFill>
                <p:spPr>
                  <a:xfrm>
                    <a:off x="27230" y="168484"/>
                    <a:ext cx="57660" cy="14333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408" name="Lijn Vorm" descr="Lijn Vorm"/>
                  <p:cNvPicPr>
                    <a:picLocks noChangeAspect="0"/>
                  </p:cNvPicPr>
                  <p:nvPr/>
                </p:nvPicPr>
                <p:blipFill>
                  <a:blip r:embed="rId8">
                    <a:extLst/>
                  </a:blip>
                  <a:stretch>
                    <a:fillRect/>
                  </a:stretch>
                </p:blipFill>
                <p:spPr>
                  <a:xfrm>
                    <a:off x="13500" y="185170"/>
                    <a:ext cx="43348" cy="14333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410" name="Lijn Vorm" descr="Lijn Vorm"/>
                  <p:cNvPicPr>
                    <a:picLocks noChangeAspect="0"/>
                  </p:cNvPicPr>
                  <p:nvPr/>
                </p:nvPicPr>
                <p:blipFill>
                  <a:blip r:embed="rId9">
                    <a:extLst/>
                  </a:blip>
                  <a:stretch>
                    <a:fillRect/>
                  </a:stretch>
                </p:blipFill>
                <p:spPr>
                  <a:xfrm>
                    <a:off x="26584" y="-1588"/>
                    <a:ext cx="199887" cy="162360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412" name="Lijn Vorm" descr="Lijn Vorm"/>
                  <p:cNvPicPr>
                    <a:picLocks noChangeAspect="0"/>
                  </p:cNvPicPr>
                  <p:nvPr/>
                </p:nvPicPr>
                <p:blipFill>
                  <a:blip r:embed="rId10">
                    <a:extLst/>
                  </a:blip>
                  <a:stretch>
                    <a:fillRect/>
                  </a:stretch>
                </p:blipFill>
                <p:spPr>
                  <a:xfrm rot="21360000">
                    <a:off x="4133" y="5299"/>
                    <a:ext cx="199888" cy="174086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414" name="Lijn Vorm" descr="Lijn Vorm"/>
                  <p:cNvPicPr>
                    <a:picLocks noChangeAspect="0"/>
                  </p:cNvPicPr>
                  <p:nvPr/>
                </p:nvPicPr>
                <p:blipFill>
                  <a:blip r:embed="rId7">
                    <a:extLst/>
                  </a:blip>
                  <a:stretch>
                    <a:fillRect/>
                  </a:stretch>
                </p:blipFill>
                <p:spPr>
                  <a:xfrm rot="480000">
                    <a:off x="129106" y="167954"/>
                    <a:ext cx="57659" cy="14333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416" name="Lijn Vorm" descr="Lijn Vorm"/>
                  <p:cNvPicPr>
                    <a:picLocks noChangeAspect="0"/>
                  </p:cNvPicPr>
                  <p:nvPr/>
                </p:nvPicPr>
                <p:blipFill>
                  <a:blip r:embed="rId8">
                    <a:extLst/>
                  </a:blip>
                  <a:stretch>
                    <a:fillRect/>
                  </a:stretch>
                </p:blipFill>
                <p:spPr>
                  <a:xfrm rot="240000">
                    <a:off x="136261" y="184534"/>
                    <a:ext cx="43348" cy="14332"/>
                  </a:xfrm>
                  <a:prstGeom prst="rect">
                    <a:avLst/>
                  </a:prstGeom>
                  <a:effectLst/>
                </p:spPr>
              </p:pic>
              <p:pic>
                <p:nvPicPr>
                  <p:cNvPr id="418" name="Lijn Vorm" descr="Lijn Vorm"/>
                  <p:cNvPicPr>
                    <a:picLocks noChangeAspect="0"/>
                  </p:cNvPicPr>
                  <p:nvPr/>
                </p:nvPicPr>
                <p:blipFill>
                  <a:blip r:embed="rId11">
                    <a:extLst/>
                  </a:blip>
                  <a:stretch>
                    <a:fillRect/>
                  </a:stretch>
                </p:blipFill>
                <p:spPr>
                  <a:xfrm>
                    <a:off x="-194" y="112160"/>
                    <a:ext cx="85084" cy="39063"/>
                  </a:xfrm>
                  <a:prstGeom prst="rect">
                    <a:avLst/>
                  </a:prstGeom>
                  <a:effectLst/>
                </p:spPr>
              </p:pic>
            </p:grpSp>
          </p:grpSp>
          <p:grpSp>
            <p:nvGrpSpPr>
              <p:cNvPr id="424" name="Groepeer"/>
              <p:cNvGrpSpPr/>
              <p:nvPr/>
            </p:nvGrpSpPr>
            <p:grpSpPr>
              <a:xfrm>
                <a:off x="351233" y="236441"/>
                <a:ext cx="359664" cy="444264"/>
                <a:chOff x="0" y="0"/>
                <a:chExt cx="359662" cy="444263"/>
              </a:xfrm>
            </p:grpSpPr>
            <p:sp>
              <p:nvSpPr>
                <p:cNvPr id="422" name="Vorm"/>
                <p:cNvSpPr/>
                <p:nvPr/>
              </p:nvSpPr>
              <p:spPr>
                <a:xfrm>
                  <a:off x="0" y="0"/>
                  <a:ext cx="359663" cy="40588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465" fill="norm" stroke="1" extrusionOk="0">
                      <a:moveTo>
                        <a:pt x="0" y="15850"/>
                      </a:moveTo>
                      <a:lnTo>
                        <a:pt x="901" y="18016"/>
                      </a:lnTo>
                      <a:lnTo>
                        <a:pt x="6907" y="16655"/>
                      </a:lnTo>
                      <a:cubicBezTo>
                        <a:pt x="7009" y="16014"/>
                        <a:pt x="7137" y="15378"/>
                        <a:pt x="7291" y="14745"/>
                      </a:cubicBezTo>
                      <a:cubicBezTo>
                        <a:pt x="7482" y="13955"/>
                        <a:pt x="7712" y="13173"/>
                        <a:pt x="7981" y="12400"/>
                      </a:cubicBezTo>
                      <a:lnTo>
                        <a:pt x="8066" y="17522"/>
                      </a:lnTo>
                      <a:cubicBezTo>
                        <a:pt x="8794" y="18707"/>
                        <a:pt x="9879" y="19692"/>
                        <a:pt x="11201" y="20369"/>
                      </a:cubicBezTo>
                      <a:cubicBezTo>
                        <a:pt x="13026" y="21306"/>
                        <a:pt x="15167" y="21600"/>
                        <a:pt x="17268" y="21410"/>
                      </a:cubicBezTo>
                      <a:cubicBezTo>
                        <a:pt x="18779" y="21274"/>
                        <a:pt x="20248" y="20891"/>
                        <a:pt x="21600" y="20282"/>
                      </a:cubicBezTo>
                      <a:cubicBezTo>
                        <a:pt x="20869" y="17655"/>
                        <a:pt x="20264" y="15002"/>
                        <a:pt x="19788" y="12331"/>
                      </a:cubicBezTo>
                      <a:cubicBezTo>
                        <a:pt x="19537" y="10921"/>
                        <a:pt x="19320" y="9494"/>
                        <a:pt x="19199" y="8073"/>
                      </a:cubicBezTo>
                      <a:cubicBezTo>
                        <a:pt x="19079" y="6663"/>
                        <a:pt x="19049" y="5252"/>
                        <a:pt x="18605" y="3887"/>
                      </a:cubicBezTo>
                      <a:cubicBezTo>
                        <a:pt x="18117" y="2385"/>
                        <a:pt x="17151" y="1036"/>
                        <a:pt x="15822" y="0"/>
                      </a:cubicBezTo>
                      <a:cubicBezTo>
                        <a:pt x="14783" y="438"/>
                        <a:pt x="13683" y="754"/>
                        <a:pt x="12551" y="942"/>
                      </a:cubicBezTo>
                      <a:cubicBezTo>
                        <a:pt x="11204" y="1166"/>
                        <a:pt x="9826" y="1205"/>
                        <a:pt x="8465" y="1058"/>
                      </a:cubicBezTo>
                      <a:cubicBezTo>
                        <a:pt x="7279" y="2212"/>
                        <a:pt x="6415" y="3593"/>
                        <a:pt x="5943" y="5093"/>
                      </a:cubicBezTo>
                      <a:cubicBezTo>
                        <a:pt x="5462" y="6621"/>
                        <a:pt x="5405" y="8219"/>
                        <a:pt x="5172" y="9790"/>
                      </a:cubicBezTo>
                      <a:cubicBezTo>
                        <a:pt x="4948" y="11298"/>
                        <a:pt x="4562" y="12784"/>
                        <a:pt x="4019" y="14227"/>
                      </a:cubicBezTo>
                      <a:cubicBezTo>
                        <a:pt x="3241" y="14365"/>
                        <a:pt x="2486" y="14586"/>
                        <a:pt x="1771" y="14887"/>
                      </a:cubicBezTo>
                      <a:cubicBezTo>
                        <a:pt x="1143" y="15151"/>
                        <a:pt x="549" y="15474"/>
                        <a:pt x="0" y="15850"/>
                      </a:cubicBez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23" name="Vorm"/>
                <p:cNvSpPr/>
                <p:nvPr/>
              </p:nvSpPr>
              <p:spPr>
                <a:xfrm>
                  <a:off x="94362" y="70823"/>
                  <a:ext cx="209973" cy="37344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46" h="21534" fill="norm" stroke="1" extrusionOk="0">
                      <a:moveTo>
                        <a:pt x="0" y="18670"/>
                      </a:moveTo>
                      <a:cubicBezTo>
                        <a:pt x="174" y="19240"/>
                        <a:pt x="529" y="19788"/>
                        <a:pt x="1047" y="20286"/>
                      </a:cubicBezTo>
                      <a:cubicBezTo>
                        <a:pt x="1541" y="20760"/>
                        <a:pt x="2175" y="21182"/>
                        <a:pt x="2921" y="21534"/>
                      </a:cubicBezTo>
                      <a:lnTo>
                        <a:pt x="11917" y="19721"/>
                      </a:lnTo>
                      <a:cubicBezTo>
                        <a:pt x="11961" y="17531"/>
                        <a:pt x="12558" y="15357"/>
                        <a:pt x="13646" y="13255"/>
                      </a:cubicBezTo>
                      <a:cubicBezTo>
                        <a:pt x="14668" y="11282"/>
                        <a:pt x="16133" y="9393"/>
                        <a:pt x="17996" y="7630"/>
                      </a:cubicBezTo>
                      <a:cubicBezTo>
                        <a:pt x="19058" y="6624"/>
                        <a:pt x="20212" y="5584"/>
                        <a:pt x="20856" y="4514"/>
                      </a:cubicBezTo>
                      <a:cubicBezTo>
                        <a:pt x="21458" y="3512"/>
                        <a:pt x="21600" y="2501"/>
                        <a:pt x="20737" y="1538"/>
                      </a:cubicBezTo>
                      <a:cubicBezTo>
                        <a:pt x="19965" y="677"/>
                        <a:pt x="18465" y="103"/>
                        <a:pt x="16769" y="13"/>
                      </a:cubicBezTo>
                      <a:cubicBezTo>
                        <a:pt x="15292" y="-66"/>
                        <a:pt x="13830" y="235"/>
                        <a:pt x="12786" y="834"/>
                      </a:cubicBezTo>
                      <a:cubicBezTo>
                        <a:pt x="10617" y="1853"/>
                        <a:pt x="8907" y="3152"/>
                        <a:pt x="7799" y="4621"/>
                      </a:cubicBezTo>
                      <a:cubicBezTo>
                        <a:pt x="6752" y="6008"/>
                        <a:pt x="6271" y="7507"/>
                        <a:pt x="6269" y="9015"/>
                      </a:cubicBezTo>
                      <a:cubicBezTo>
                        <a:pt x="6267" y="10369"/>
                        <a:pt x="6652" y="11711"/>
                        <a:pt x="6750" y="13063"/>
                      </a:cubicBezTo>
                      <a:cubicBezTo>
                        <a:pt x="6845" y="14365"/>
                        <a:pt x="6674" y="15669"/>
                        <a:pt x="6242" y="16949"/>
                      </a:cubicBezTo>
                      <a:lnTo>
                        <a:pt x="0" y="18670"/>
                      </a:ln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>
                  <a:outerShdw sx="100000" sy="100000" kx="0" ky="0" algn="b" rotWithShape="0" blurRad="25400" dist="25400" dir="5245856">
                    <a:srgbClr val="797979">
                      <a:alpha val="50000"/>
                    </a:srgbClr>
                  </a:outerShdw>
                </a:effectLst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445" name="Groepeer"/>
          <p:cNvGrpSpPr/>
          <p:nvPr/>
        </p:nvGrpSpPr>
        <p:grpSpPr>
          <a:xfrm>
            <a:off x="252723" y="8483599"/>
            <a:ext cx="1564967" cy="2027451"/>
            <a:chOff x="0" y="0"/>
            <a:chExt cx="1564965" cy="2027449"/>
          </a:xfrm>
        </p:grpSpPr>
        <p:grpSp>
          <p:nvGrpSpPr>
            <p:cNvPr id="430" name="Groepeer"/>
            <p:cNvGrpSpPr/>
            <p:nvPr/>
          </p:nvGrpSpPr>
          <p:grpSpPr>
            <a:xfrm>
              <a:off x="0" y="-1"/>
              <a:ext cx="1564966" cy="2027451"/>
              <a:chOff x="0" y="0"/>
              <a:chExt cx="1564965" cy="2027449"/>
            </a:xfrm>
          </p:grpSpPr>
          <p:sp>
            <p:nvSpPr>
              <p:cNvPr id="427" name="Afgeronde rechthoek"/>
              <p:cNvSpPr/>
              <p:nvPr/>
            </p:nvSpPr>
            <p:spPr>
              <a:xfrm rot="10800000">
                <a:off x="7501" y="-1"/>
                <a:ext cx="1554320" cy="2022900"/>
              </a:xfrm>
              <a:prstGeom prst="roundRect">
                <a:avLst>
                  <a:gd name="adj" fmla="val 14355"/>
                </a:avLst>
              </a:prstGeom>
              <a:solidFill>
                <a:srgbClr val="3C85B0"/>
              </a:solidFill>
              <a:ln w="12700" cap="flat">
                <a:solidFill>
                  <a:srgbClr val="3C85B0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428" name="Groepeer"/>
              <p:cNvSpPr/>
              <p:nvPr/>
            </p:nvSpPr>
            <p:spPr>
              <a:xfrm>
                <a:off x="0" y="253977"/>
                <a:ext cx="1564966" cy="1773473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0C7396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429" name="Staan"/>
              <p:cNvSpPr txBox="1"/>
              <p:nvPr/>
            </p:nvSpPr>
            <p:spPr>
              <a:xfrm>
                <a:off x="507063" y="672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Staan</a:t>
                </a:r>
              </a:p>
            </p:txBody>
          </p:sp>
        </p:grpSp>
        <p:sp>
          <p:nvSpPr>
            <p:cNvPr id="431" name="Onderbroek omhoog"/>
            <p:cNvSpPr txBox="1"/>
            <p:nvPr/>
          </p:nvSpPr>
          <p:spPr>
            <a:xfrm>
              <a:off x="31358" y="1456900"/>
              <a:ext cx="1502249" cy="53031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>
              <a:lvl1pPr defTabSz="553221"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Onderbroek omhoog</a:t>
              </a:r>
            </a:p>
          </p:txBody>
        </p:sp>
        <p:grpSp>
          <p:nvGrpSpPr>
            <p:cNvPr id="444" name="Groepeer"/>
            <p:cNvGrpSpPr/>
            <p:nvPr/>
          </p:nvGrpSpPr>
          <p:grpSpPr>
            <a:xfrm>
              <a:off x="376670" y="422269"/>
              <a:ext cx="650030" cy="1016002"/>
              <a:chOff x="0" y="0"/>
              <a:chExt cx="650029" cy="1016000"/>
            </a:xfrm>
          </p:grpSpPr>
          <p:sp>
            <p:nvSpPr>
              <p:cNvPr id="432" name="Pijl"/>
              <p:cNvSpPr/>
              <p:nvPr/>
            </p:nvSpPr>
            <p:spPr>
              <a:xfrm rot="16200000">
                <a:off x="-35190" y="653702"/>
                <a:ext cx="247401" cy="177022"/>
              </a:xfrm>
              <a:prstGeom prst="rightArrow">
                <a:avLst>
                  <a:gd name="adj1" fmla="val 32000"/>
                  <a:gd name="adj2" fmla="val 74178"/>
                </a:avLst>
              </a:prstGeom>
              <a:solidFill>
                <a:srgbClr val="4AA82E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>
                  <a:defRPr sz="2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grpSp>
            <p:nvGrpSpPr>
              <p:cNvPr id="443" name="Groepeer"/>
              <p:cNvGrpSpPr/>
              <p:nvPr/>
            </p:nvGrpSpPr>
            <p:grpSpPr>
              <a:xfrm>
                <a:off x="210752" y="-1"/>
                <a:ext cx="439278" cy="1016002"/>
                <a:chOff x="0" y="0"/>
                <a:chExt cx="439277" cy="1016000"/>
              </a:xfrm>
            </p:grpSpPr>
            <p:grpSp>
              <p:nvGrpSpPr>
                <p:cNvPr id="438" name="Groepeer"/>
                <p:cNvGrpSpPr/>
                <p:nvPr/>
              </p:nvGrpSpPr>
              <p:grpSpPr>
                <a:xfrm>
                  <a:off x="-1" y="-1"/>
                  <a:ext cx="439279" cy="1016002"/>
                  <a:chOff x="0" y="0"/>
                  <a:chExt cx="439277" cy="1016000"/>
                </a:xfrm>
              </p:grpSpPr>
              <p:sp>
                <p:nvSpPr>
                  <p:cNvPr id="433" name="Vorm"/>
                  <p:cNvSpPr/>
                  <p:nvPr/>
                </p:nvSpPr>
                <p:spPr>
                  <a:xfrm>
                    <a:off x="72853" y="166298"/>
                    <a:ext cx="236229" cy="84970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23" h="21435" fill="norm" stroke="1" extrusionOk="0">
                        <a:moveTo>
                          <a:pt x="0" y="21183"/>
                        </a:moveTo>
                        <a:cubicBezTo>
                          <a:pt x="3513" y="19713"/>
                          <a:pt x="6445" y="18078"/>
                          <a:pt x="8712" y="16323"/>
                        </a:cubicBezTo>
                        <a:cubicBezTo>
                          <a:pt x="11205" y="14392"/>
                          <a:pt x="12868" y="12338"/>
                          <a:pt x="13645" y="10230"/>
                        </a:cubicBezTo>
                        <a:lnTo>
                          <a:pt x="18520" y="21435"/>
                        </a:lnTo>
                        <a:cubicBezTo>
                          <a:pt x="20151" y="18803"/>
                          <a:pt x="21098" y="16123"/>
                          <a:pt x="21350" y="13429"/>
                        </a:cubicBezTo>
                        <a:cubicBezTo>
                          <a:pt x="21600" y="10747"/>
                          <a:pt x="21161" y="8067"/>
                          <a:pt x="20811" y="5387"/>
                        </a:cubicBezTo>
                        <a:cubicBezTo>
                          <a:pt x="20680" y="4385"/>
                          <a:pt x="20559" y="3377"/>
                          <a:pt x="19848" y="2406"/>
                        </a:cubicBezTo>
                        <a:cubicBezTo>
                          <a:pt x="19453" y="1866"/>
                          <a:pt x="18860" y="1352"/>
                          <a:pt x="18008" y="945"/>
                        </a:cubicBezTo>
                        <a:cubicBezTo>
                          <a:pt x="17033" y="480"/>
                          <a:pt x="15763" y="179"/>
                          <a:pt x="14305" y="54"/>
                        </a:cubicBezTo>
                        <a:cubicBezTo>
                          <a:pt x="11749" y="-165"/>
                          <a:pt x="9253" y="298"/>
                          <a:pt x="7638" y="1226"/>
                        </a:cubicBezTo>
                        <a:cubicBezTo>
                          <a:pt x="5755" y="2309"/>
                          <a:pt x="5701" y="3622"/>
                          <a:pt x="5669" y="4894"/>
                        </a:cubicBezTo>
                        <a:cubicBezTo>
                          <a:pt x="5527" y="10383"/>
                          <a:pt x="3625" y="15849"/>
                          <a:pt x="0" y="21183"/>
                        </a:cubicBez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553221">
                      <a:defRPr sz="400"/>
                    </a:pPr>
                  </a:p>
                </p:txBody>
              </p:sp>
              <p:sp>
                <p:nvSpPr>
                  <p:cNvPr id="434" name="Cirkel"/>
                  <p:cNvSpPr/>
                  <p:nvPr/>
                </p:nvSpPr>
                <p:spPr>
                  <a:xfrm>
                    <a:off x="132848" y="0"/>
                    <a:ext cx="179406" cy="179405"/>
                  </a:xfrm>
                  <a:prstGeom prst="ellipse">
                    <a:avLst/>
                  </a:pr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187293">
                      <a:defRPr sz="6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435" name="Vorm"/>
                  <p:cNvSpPr/>
                  <p:nvPr/>
                </p:nvSpPr>
                <p:spPr>
                  <a:xfrm>
                    <a:off x="64542" y="673853"/>
                    <a:ext cx="253461" cy="25374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511" h="21600" fill="norm" stroke="1" extrusionOk="0">
                        <a:moveTo>
                          <a:pt x="3530" y="80"/>
                        </a:moveTo>
                        <a:lnTo>
                          <a:pt x="20579" y="0"/>
                        </a:lnTo>
                        <a:cubicBezTo>
                          <a:pt x="21296" y="3494"/>
                          <a:pt x="21600" y="7009"/>
                          <a:pt x="21489" y="10523"/>
                        </a:cubicBezTo>
                        <a:cubicBezTo>
                          <a:pt x="21373" y="14185"/>
                          <a:pt x="20807" y="17839"/>
                          <a:pt x="19793" y="21462"/>
                        </a:cubicBezTo>
                        <a:lnTo>
                          <a:pt x="15562" y="21349"/>
                        </a:lnTo>
                        <a:lnTo>
                          <a:pt x="11786" y="9409"/>
                        </a:lnTo>
                        <a:cubicBezTo>
                          <a:pt x="10910" y="11513"/>
                          <a:pt x="9819" y="13590"/>
                          <a:pt x="8517" y="15630"/>
                        </a:cubicBezTo>
                        <a:cubicBezTo>
                          <a:pt x="7221" y="17662"/>
                          <a:pt x="5717" y="19655"/>
                          <a:pt x="4013" y="21600"/>
                        </a:cubicBezTo>
                        <a:lnTo>
                          <a:pt x="0" y="21402"/>
                        </a:lnTo>
                        <a:cubicBezTo>
                          <a:pt x="468" y="17802"/>
                          <a:pt x="1000" y="14244"/>
                          <a:pt x="1586" y="10723"/>
                        </a:cubicBezTo>
                        <a:cubicBezTo>
                          <a:pt x="2181" y="7142"/>
                          <a:pt x="2832" y="3597"/>
                          <a:pt x="3530" y="80"/>
                        </a:cubicBezTo>
                        <a:close/>
                      </a:path>
                    </a:pathLst>
                  </a:custGeom>
                  <a:solidFill>
                    <a:srgbClr val="3C85B0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436" name="Vorm"/>
                  <p:cNvSpPr/>
                  <p:nvPr/>
                </p:nvSpPr>
                <p:spPr>
                  <a:xfrm rot="4823793">
                    <a:off x="-35074" y="266667"/>
                    <a:ext cx="289532" cy="173515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3697" y="2589"/>
                        </a:moveTo>
                        <a:cubicBezTo>
                          <a:pt x="4829" y="4093"/>
                          <a:pt x="5864" y="5791"/>
                          <a:pt x="6785" y="7654"/>
                        </a:cubicBezTo>
                        <a:cubicBezTo>
                          <a:pt x="7948" y="10008"/>
                          <a:pt x="8920" y="12607"/>
                          <a:pt x="9676" y="15384"/>
                        </a:cubicBezTo>
                        <a:cubicBezTo>
                          <a:pt x="10023" y="14636"/>
                          <a:pt x="10417" y="13952"/>
                          <a:pt x="10851" y="13344"/>
                        </a:cubicBezTo>
                        <a:cubicBezTo>
                          <a:pt x="12432" y="11130"/>
                          <a:pt x="14447" y="10010"/>
                          <a:pt x="16529" y="9756"/>
                        </a:cubicBezTo>
                        <a:cubicBezTo>
                          <a:pt x="18247" y="9546"/>
                          <a:pt x="19973" y="9925"/>
                          <a:pt x="21600" y="10869"/>
                        </a:cubicBezTo>
                        <a:cubicBezTo>
                          <a:pt x="21031" y="12110"/>
                          <a:pt x="20215" y="12970"/>
                          <a:pt x="19299" y="13293"/>
                        </a:cubicBezTo>
                        <a:cubicBezTo>
                          <a:pt x="18455" y="13592"/>
                          <a:pt x="17576" y="13409"/>
                          <a:pt x="16727" y="13668"/>
                        </a:cubicBezTo>
                        <a:cubicBezTo>
                          <a:pt x="14744" y="14273"/>
                          <a:pt x="13355" y="16992"/>
                          <a:pt x="11742" y="18970"/>
                        </a:cubicBezTo>
                        <a:cubicBezTo>
                          <a:pt x="10841" y="20075"/>
                          <a:pt x="9847" y="20963"/>
                          <a:pt x="8786" y="21600"/>
                        </a:cubicBezTo>
                        <a:cubicBezTo>
                          <a:pt x="7378" y="19985"/>
                          <a:pt x="6091" y="18096"/>
                          <a:pt x="4953" y="15971"/>
                        </a:cubicBezTo>
                        <a:cubicBezTo>
                          <a:pt x="2520" y="11431"/>
                          <a:pt x="816" y="5936"/>
                          <a:pt x="0" y="0"/>
                        </a:cubicBezTo>
                        <a:lnTo>
                          <a:pt x="3697" y="2589"/>
                        </a:ln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437" name="Vorm"/>
                  <p:cNvSpPr/>
                  <p:nvPr/>
                </p:nvSpPr>
                <p:spPr>
                  <a:xfrm flipH="1" rot="16866581">
                    <a:off x="178905" y="263211"/>
                    <a:ext cx="288174" cy="18042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3612" y="3317"/>
                        </a:moveTo>
                        <a:cubicBezTo>
                          <a:pt x="4750" y="4764"/>
                          <a:pt x="5790" y="6397"/>
                          <a:pt x="6715" y="8189"/>
                        </a:cubicBezTo>
                        <a:cubicBezTo>
                          <a:pt x="7884" y="10452"/>
                          <a:pt x="8860" y="12951"/>
                          <a:pt x="9620" y="15622"/>
                        </a:cubicBezTo>
                        <a:cubicBezTo>
                          <a:pt x="9969" y="14903"/>
                          <a:pt x="10364" y="14245"/>
                          <a:pt x="10800" y="13661"/>
                        </a:cubicBezTo>
                        <a:cubicBezTo>
                          <a:pt x="12388" y="11531"/>
                          <a:pt x="14414" y="10454"/>
                          <a:pt x="16505" y="10209"/>
                        </a:cubicBezTo>
                        <a:cubicBezTo>
                          <a:pt x="18231" y="10008"/>
                          <a:pt x="19965" y="10372"/>
                          <a:pt x="21600" y="11280"/>
                        </a:cubicBezTo>
                        <a:cubicBezTo>
                          <a:pt x="21029" y="12473"/>
                          <a:pt x="20209" y="13300"/>
                          <a:pt x="19288" y="13611"/>
                        </a:cubicBezTo>
                        <a:cubicBezTo>
                          <a:pt x="18440" y="13898"/>
                          <a:pt x="17557" y="13723"/>
                          <a:pt x="16704" y="13972"/>
                        </a:cubicBezTo>
                        <a:cubicBezTo>
                          <a:pt x="14712" y="14554"/>
                          <a:pt x="13316" y="17169"/>
                          <a:pt x="11695" y="19071"/>
                        </a:cubicBezTo>
                        <a:cubicBezTo>
                          <a:pt x="10791" y="20133"/>
                          <a:pt x="9791" y="20988"/>
                          <a:pt x="8725" y="21600"/>
                        </a:cubicBezTo>
                        <a:cubicBezTo>
                          <a:pt x="7305" y="20060"/>
                          <a:pt x="6011" y="18242"/>
                          <a:pt x="4874" y="16187"/>
                        </a:cubicBezTo>
                        <a:cubicBezTo>
                          <a:pt x="2345" y="11613"/>
                          <a:pt x="658" y="6011"/>
                          <a:pt x="0" y="0"/>
                        </a:cubicBezTo>
                        <a:lnTo>
                          <a:pt x="3612" y="3317"/>
                        </a:ln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</p:grpSp>
            <p:grpSp>
              <p:nvGrpSpPr>
                <p:cNvPr id="441" name="Groepeer"/>
                <p:cNvGrpSpPr/>
                <p:nvPr/>
              </p:nvGrpSpPr>
              <p:grpSpPr>
                <a:xfrm rot="21240000">
                  <a:off x="134302" y="472448"/>
                  <a:ext cx="178934" cy="129446"/>
                  <a:chOff x="0" y="0"/>
                  <a:chExt cx="178932" cy="129444"/>
                </a:xfrm>
              </p:grpSpPr>
              <p:sp>
                <p:nvSpPr>
                  <p:cNvPr id="439" name="Vorm"/>
                  <p:cNvSpPr/>
                  <p:nvPr/>
                </p:nvSpPr>
                <p:spPr>
                  <a:xfrm rot="21600000">
                    <a:off x="-1" y="-1"/>
                    <a:ext cx="178392" cy="12944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018" y="0"/>
                        </a:moveTo>
                        <a:lnTo>
                          <a:pt x="0" y="8214"/>
                        </a:lnTo>
                        <a:cubicBezTo>
                          <a:pt x="2205" y="9007"/>
                          <a:pt x="4226" y="10515"/>
                          <a:pt x="5744" y="12611"/>
                        </a:cubicBezTo>
                        <a:cubicBezTo>
                          <a:pt x="7481" y="15010"/>
                          <a:pt x="8501" y="18074"/>
                          <a:pt x="8658" y="21384"/>
                        </a:cubicBezTo>
                        <a:lnTo>
                          <a:pt x="11306" y="21600"/>
                        </a:lnTo>
                        <a:cubicBezTo>
                          <a:pt x="12185" y="18360"/>
                          <a:pt x="13740" y="15602"/>
                          <a:pt x="15832" y="13568"/>
                        </a:cubicBezTo>
                        <a:cubicBezTo>
                          <a:pt x="17437" y="12007"/>
                          <a:pt x="19354" y="10891"/>
                          <a:pt x="21350" y="10220"/>
                        </a:cubicBezTo>
                        <a:lnTo>
                          <a:pt x="21600" y="2926"/>
                        </a:lnTo>
                        <a:lnTo>
                          <a:pt x="1018" y="0"/>
                        </a:lnTo>
                        <a:close/>
                      </a:path>
                    </a:pathLst>
                  </a:custGeom>
                  <a:solidFill>
                    <a:srgbClr val="80B9D9"/>
                  </a:solidFill>
                  <a:ln w="3175" cap="flat">
                    <a:solidFill>
                      <a:srgbClr val="C0C0C0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440" name="Lijn"/>
                  <p:cNvSpPr/>
                  <p:nvPr/>
                </p:nvSpPr>
                <p:spPr>
                  <a:xfrm rot="21600000">
                    <a:off x="6794" y="12220"/>
                    <a:ext cx="172139" cy="1700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3833" y="7523"/>
                          <a:pt x="7710" y="13099"/>
                          <a:pt x="11613" y="16703"/>
                        </a:cubicBezTo>
                        <a:cubicBezTo>
                          <a:pt x="14931" y="19768"/>
                          <a:pt x="18264" y="21402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FFFFFF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/>
                  </a:p>
                </p:txBody>
              </p:sp>
            </p:grpSp>
            <p:sp>
              <p:nvSpPr>
                <p:cNvPr id="442" name="Vorm"/>
                <p:cNvSpPr/>
                <p:nvPr/>
              </p:nvSpPr>
              <p:spPr>
                <a:xfrm>
                  <a:off x="7004" y="194087"/>
                  <a:ext cx="418963" cy="27992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913" y="17511"/>
                      </a:moveTo>
                      <a:lnTo>
                        <a:pt x="5685" y="14905"/>
                      </a:lnTo>
                      <a:cubicBezTo>
                        <a:pt x="5549" y="14280"/>
                        <a:pt x="5358" y="13684"/>
                        <a:pt x="5118" y="13133"/>
                      </a:cubicBezTo>
                      <a:cubicBezTo>
                        <a:pt x="4876" y="12577"/>
                        <a:pt x="4587" y="12072"/>
                        <a:pt x="4257" y="11630"/>
                      </a:cubicBezTo>
                      <a:lnTo>
                        <a:pt x="6239" y="8924"/>
                      </a:lnTo>
                      <a:lnTo>
                        <a:pt x="6454" y="21600"/>
                      </a:lnTo>
                      <a:lnTo>
                        <a:pt x="15421" y="21448"/>
                      </a:lnTo>
                      <a:cubicBezTo>
                        <a:pt x="15451" y="19016"/>
                        <a:pt x="15472" y="16584"/>
                        <a:pt x="15485" y="14152"/>
                      </a:cubicBezTo>
                      <a:cubicBezTo>
                        <a:pt x="15494" y="12339"/>
                        <a:pt x="15499" y="10526"/>
                        <a:pt x="15499" y="8713"/>
                      </a:cubicBezTo>
                      <a:lnTo>
                        <a:pt x="17490" y="11917"/>
                      </a:lnTo>
                      <a:lnTo>
                        <a:pt x="16026" y="14252"/>
                      </a:lnTo>
                      <a:lnTo>
                        <a:pt x="17813" y="17478"/>
                      </a:lnTo>
                      <a:lnTo>
                        <a:pt x="21600" y="12015"/>
                      </a:lnTo>
                      <a:cubicBezTo>
                        <a:pt x="21146" y="9470"/>
                        <a:pt x="20331" y="7102"/>
                        <a:pt x="19209" y="5072"/>
                      </a:cubicBezTo>
                      <a:cubicBezTo>
                        <a:pt x="18002" y="2886"/>
                        <a:pt x="16471" y="1149"/>
                        <a:pt x="14738" y="0"/>
                      </a:cubicBezTo>
                      <a:cubicBezTo>
                        <a:pt x="13714" y="1426"/>
                        <a:pt x="12363" y="2211"/>
                        <a:pt x="10964" y="2193"/>
                      </a:cubicBezTo>
                      <a:cubicBezTo>
                        <a:pt x="9622" y="2176"/>
                        <a:pt x="8332" y="1420"/>
                        <a:pt x="7339" y="69"/>
                      </a:cubicBezTo>
                      <a:cubicBezTo>
                        <a:pt x="5533" y="1134"/>
                        <a:pt x="3916" y="2809"/>
                        <a:pt x="2614" y="4965"/>
                      </a:cubicBezTo>
                      <a:cubicBezTo>
                        <a:pt x="1438" y="6914"/>
                        <a:pt x="547" y="9211"/>
                        <a:pt x="0" y="11707"/>
                      </a:cubicBezTo>
                      <a:lnTo>
                        <a:pt x="3913" y="17511"/>
                      </a:ln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461" name="Groepeer"/>
          <p:cNvGrpSpPr/>
          <p:nvPr/>
        </p:nvGrpSpPr>
        <p:grpSpPr>
          <a:xfrm>
            <a:off x="2100198" y="8483599"/>
            <a:ext cx="1564967" cy="2027451"/>
            <a:chOff x="0" y="0"/>
            <a:chExt cx="1564965" cy="2027449"/>
          </a:xfrm>
        </p:grpSpPr>
        <p:grpSp>
          <p:nvGrpSpPr>
            <p:cNvPr id="449" name="Groepeer"/>
            <p:cNvGrpSpPr/>
            <p:nvPr/>
          </p:nvGrpSpPr>
          <p:grpSpPr>
            <a:xfrm>
              <a:off x="0" y="-1"/>
              <a:ext cx="1564966" cy="2027451"/>
              <a:chOff x="0" y="0"/>
              <a:chExt cx="1564965" cy="2027449"/>
            </a:xfrm>
          </p:grpSpPr>
          <p:sp>
            <p:nvSpPr>
              <p:cNvPr id="446" name="Afgeronde rechthoek"/>
              <p:cNvSpPr/>
              <p:nvPr/>
            </p:nvSpPr>
            <p:spPr>
              <a:xfrm rot="10800000">
                <a:off x="7501" y="-1"/>
                <a:ext cx="1554320" cy="2022900"/>
              </a:xfrm>
              <a:prstGeom prst="roundRect">
                <a:avLst>
                  <a:gd name="adj" fmla="val 14355"/>
                </a:avLst>
              </a:prstGeom>
              <a:solidFill>
                <a:srgbClr val="3C85B0"/>
              </a:solidFill>
              <a:ln w="12700" cap="flat">
                <a:solidFill>
                  <a:srgbClr val="3C85B0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447" name="Groepeer"/>
              <p:cNvSpPr/>
              <p:nvPr/>
            </p:nvSpPr>
            <p:spPr>
              <a:xfrm>
                <a:off x="0" y="253977"/>
                <a:ext cx="1564966" cy="1773473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0C7396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448" name="Staan"/>
              <p:cNvSpPr txBox="1"/>
              <p:nvPr/>
            </p:nvSpPr>
            <p:spPr>
              <a:xfrm>
                <a:off x="507063" y="672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Staan</a:t>
                </a:r>
              </a:p>
            </p:txBody>
          </p:sp>
        </p:grpSp>
        <p:sp>
          <p:nvSpPr>
            <p:cNvPr id="450" name="Broek…"/>
            <p:cNvSpPr txBox="1"/>
            <p:nvPr/>
          </p:nvSpPr>
          <p:spPr>
            <a:xfrm>
              <a:off x="11163" y="1456900"/>
              <a:ext cx="1502248" cy="53031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Broek </a:t>
              </a:r>
            </a:p>
            <a:p>
              <a:pPr defTabSz="553221"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omhoog</a:t>
              </a:r>
            </a:p>
          </p:txBody>
        </p:sp>
        <p:grpSp>
          <p:nvGrpSpPr>
            <p:cNvPr id="460" name="Groepeer"/>
            <p:cNvGrpSpPr/>
            <p:nvPr/>
          </p:nvGrpSpPr>
          <p:grpSpPr>
            <a:xfrm>
              <a:off x="444038" y="422269"/>
              <a:ext cx="636498" cy="1016002"/>
              <a:chOff x="0" y="0"/>
              <a:chExt cx="636497" cy="1016000"/>
            </a:xfrm>
          </p:grpSpPr>
          <p:sp>
            <p:nvSpPr>
              <p:cNvPr id="451" name="Pijl"/>
              <p:cNvSpPr/>
              <p:nvPr/>
            </p:nvSpPr>
            <p:spPr>
              <a:xfrm rot="16200000">
                <a:off x="-35190" y="647402"/>
                <a:ext cx="247401" cy="177022"/>
              </a:xfrm>
              <a:prstGeom prst="rightArrow">
                <a:avLst>
                  <a:gd name="adj1" fmla="val 32000"/>
                  <a:gd name="adj2" fmla="val 74178"/>
                </a:avLst>
              </a:prstGeom>
              <a:solidFill>
                <a:srgbClr val="4AA82E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>
                  <a:defRPr sz="2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grpSp>
            <p:nvGrpSpPr>
              <p:cNvPr id="459" name="Groepeer"/>
              <p:cNvGrpSpPr/>
              <p:nvPr/>
            </p:nvGrpSpPr>
            <p:grpSpPr>
              <a:xfrm>
                <a:off x="197219" y="-1"/>
                <a:ext cx="439279" cy="1016002"/>
                <a:chOff x="0" y="0"/>
                <a:chExt cx="439277" cy="1016000"/>
              </a:xfrm>
            </p:grpSpPr>
            <p:grpSp>
              <p:nvGrpSpPr>
                <p:cNvPr id="456" name="Groepeer"/>
                <p:cNvGrpSpPr/>
                <p:nvPr/>
              </p:nvGrpSpPr>
              <p:grpSpPr>
                <a:xfrm>
                  <a:off x="-1" y="-1"/>
                  <a:ext cx="439279" cy="1016002"/>
                  <a:chOff x="0" y="0"/>
                  <a:chExt cx="439277" cy="1016000"/>
                </a:xfrm>
              </p:grpSpPr>
              <p:sp>
                <p:nvSpPr>
                  <p:cNvPr id="452" name="Vorm"/>
                  <p:cNvSpPr/>
                  <p:nvPr/>
                </p:nvSpPr>
                <p:spPr>
                  <a:xfrm>
                    <a:off x="72853" y="166298"/>
                    <a:ext cx="236229" cy="84970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23" h="21435" fill="norm" stroke="1" extrusionOk="0">
                        <a:moveTo>
                          <a:pt x="0" y="21183"/>
                        </a:moveTo>
                        <a:cubicBezTo>
                          <a:pt x="3513" y="19713"/>
                          <a:pt x="6445" y="18078"/>
                          <a:pt x="8712" y="16323"/>
                        </a:cubicBezTo>
                        <a:cubicBezTo>
                          <a:pt x="11205" y="14392"/>
                          <a:pt x="12868" y="12338"/>
                          <a:pt x="13645" y="10230"/>
                        </a:cubicBezTo>
                        <a:lnTo>
                          <a:pt x="18520" y="21435"/>
                        </a:lnTo>
                        <a:cubicBezTo>
                          <a:pt x="20151" y="18803"/>
                          <a:pt x="21098" y="16123"/>
                          <a:pt x="21350" y="13429"/>
                        </a:cubicBezTo>
                        <a:cubicBezTo>
                          <a:pt x="21600" y="10747"/>
                          <a:pt x="21161" y="8067"/>
                          <a:pt x="20811" y="5387"/>
                        </a:cubicBezTo>
                        <a:cubicBezTo>
                          <a:pt x="20680" y="4385"/>
                          <a:pt x="20559" y="3377"/>
                          <a:pt x="19848" y="2406"/>
                        </a:cubicBezTo>
                        <a:cubicBezTo>
                          <a:pt x="19453" y="1866"/>
                          <a:pt x="18860" y="1352"/>
                          <a:pt x="18008" y="945"/>
                        </a:cubicBezTo>
                        <a:cubicBezTo>
                          <a:pt x="17033" y="480"/>
                          <a:pt x="15763" y="179"/>
                          <a:pt x="14305" y="54"/>
                        </a:cubicBezTo>
                        <a:cubicBezTo>
                          <a:pt x="11749" y="-165"/>
                          <a:pt x="9253" y="298"/>
                          <a:pt x="7638" y="1226"/>
                        </a:cubicBezTo>
                        <a:cubicBezTo>
                          <a:pt x="5755" y="2309"/>
                          <a:pt x="5701" y="3622"/>
                          <a:pt x="5669" y="4894"/>
                        </a:cubicBezTo>
                        <a:cubicBezTo>
                          <a:pt x="5527" y="10383"/>
                          <a:pt x="3625" y="15849"/>
                          <a:pt x="0" y="21183"/>
                        </a:cubicBez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553221">
                      <a:defRPr sz="400"/>
                    </a:pPr>
                  </a:p>
                </p:txBody>
              </p:sp>
              <p:sp>
                <p:nvSpPr>
                  <p:cNvPr id="453" name="Cirkel"/>
                  <p:cNvSpPr/>
                  <p:nvPr/>
                </p:nvSpPr>
                <p:spPr>
                  <a:xfrm>
                    <a:off x="132848" y="0"/>
                    <a:ext cx="179406" cy="179405"/>
                  </a:xfrm>
                  <a:prstGeom prst="ellipse">
                    <a:avLst/>
                  </a:pr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187293">
                      <a:defRPr sz="6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454" name="Vorm"/>
                  <p:cNvSpPr/>
                  <p:nvPr/>
                </p:nvSpPr>
                <p:spPr>
                  <a:xfrm rot="4823793">
                    <a:off x="-35074" y="266667"/>
                    <a:ext cx="289532" cy="173515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3697" y="2589"/>
                        </a:moveTo>
                        <a:cubicBezTo>
                          <a:pt x="4829" y="4093"/>
                          <a:pt x="5864" y="5791"/>
                          <a:pt x="6785" y="7654"/>
                        </a:cubicBezTo>
                        <a:cubicBezTo>
                          <a:pt x="7948" y="10008"/>
                          <a:pt x="8920" y="12607"/>
                          <a:pt x="9676" y="15384"/>
                        </a:cubicBezTo>
                        <a:cubicBezTo>
                          <a:pt x="10023" y="14636"/>
                          <a:pt x="10417" y="13952"/>
                          <a:pt x="10851" y="13344"/>
                        </a:cubicBezTo>
                        <a:cubicBezTo>
                          <a:pt x="12432" y="11130"/>
                          <a:pt x="14447" y="10010"/>
                          <a:pt x="16529" y="9756"/>
                        </a:cubicBezTo>
                        <a:cubicBezTo>
                          <a:pt x="18247" y="9546"/>
                          <a:pt x="19973" y="9925"/>
                          <a:pt x="21600" y="10869"/>
                        </a:cubicBezTo>
                        <a:cubicBezTo>
                          <a:pt x="21031" y="12110"/>
                          <a:pt x="20215" y="12970"/>
                          <a:pt x="19299" y="13293"/>
                        </a:cubicBezTo>
                        <a:cubicBezTo>
                          <a:pt x="18455" y="13592"/>
                          <a:pt x="17576" y="13409"/>
                          <a:pt x="16727" y="13668"/>
                        </a:cubicBezTo>
                        <a:cubicBezTo>
                          <a:pt x="14744" y="14273"/>
                          <a:pt x="13355" y="16992"/>
                          <a:pt x="11742" y="18970"/>
                        </a:cubicBezTo>
                        <a:cubicBezTo>
                          <a:pt x="10841" y="20075"/>
                          <a:pt x="9847" y="20963"/>
                          <a:pt x="8786" y="21600"/>
                        </a:cubicBezTo>
                        <a:cubicBezTo>
                          <a:pt x="7378" y="19985"/>
                          <a:pt x="6091" y="18096"/>
                          <a:pt x="4953" y="15971"/>
                        </a:cubicBezTo>
                        <a:cubicBezTo>
                          <a:pt x="2520" y="11431"/>
                          <a:pt x="816" y="5936"/>
                          <a:pt x="0" y="0"/>
                        </a:cubicBezTo>
                        <a:lnTo>
                          <a:pt x="3697" y="2589"/>
                        </a:ln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455" name="Vorm"/>
                  <p:cNvSpPr/>
                  <p:nvPr/>
                </p:nvSpPr>
                <p:spPr>
                  <a:xfrm flipH="1" rot="16866581">
                    <a:off x="178905" y="263211"/>
                    <a:ext cx="288174" cy="18042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3612" y="3317"/>
                        </a:moveTo>
                        <a:cubicBezTo>
                          <a:pt x="4750" y="4764"/>
                          <a:pt x="5790" y="6397"/>
                          <a:pt x="6715" y="8189"/>
                        </a:cubicBezTo>
                        <a:cubicBezTo>
                          <a:pt x="7884" y="10452"/>
                          <a:pt x="8860" y="12951"/>
                          <a:pt x="9620" y="15622"/>
                        </a:cubicBezTo>
                        <a:cubicBezTo>
                          <a:pt x="9969" y="14903"/>
                          <a:pt x="10364" y="14245"/>
                          <a:pt x="10800" y="13661"/>
                        </a:cubicBezTo>
                        <a:cubicBezTo>
                          <a:pt x="12388" y="11531"/>
                          <a:pt x="14414" y="10454"/>
                          <a:pt x="16505" y="10209"/>
                        </a:cubicBezTo>
                        <a:cubicBezTo>
                          <a:pt x="18231" y="10008"/>
                          <a:pt x="19965" y="10372"/>
                          <a:pt x="21600" y="11280"/>
                        </a:cubicBezTo>
                        <a:cubicBezTo>
                          <a:pt x="21029" y="12473"/>
                          <a:pt x="20209" y="13300"/>
                          <a:pt x="19288" y="13611"/>
                        </a:cubicBezTo>
                        <a:cubicBezTo>
                          <a:pt x="18440" y="13898"/>
                          <a:pt x="17557" y="13723"/>
                          <a:pt x="16704" y="13972"/>
                        </a:cubicBezTo>
                        <a:cubicBezTo>
                          <a:pt x="14712" y="14554"/>
                          <a:pt x="13316" y="17169"/>
                          <a:pt x="11695" y="19071"/>
                        </a:cubicBezTo>
                        <a:cubicBezTo>
                          <a:pt x="10791" y="20133"/>
                          <a:pt x="9791" y="20988"/>
                          <a:pt x="8725" y="21600"/>
                        </a:cubicBezTo>
                        <a:cubicBezTo>
                          <a:pt x="7305" y="20060"/>
                          <a:pt x="6011" y="18242"/>
                          <a:pt x="4874" y="16187"/>
                        </a:cubicBezTo>
                        <a:cubicBezTo>
                          <a:pt x="2345" y="11613"/>
                          <a:pt x="658" y="6011"/>
                          <a:pt x="0" y="0"/>
                        </a:cubicBezTo>
                        <a:lnTo>
                          <a:pt x="3612" y="3317"/>
                        </a:ln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</p:grpSp>
            <p:sp>
              <p:nvSpPr>
                <p:cNvPr id="457" name="Vorm"/>
                <p:cNvSpPr/>
                <p:nvPr/>
              </p:nvSpPr>
              <p:spPr>
                <a:xfrm>
                  <a:off x="68825" y="461437"/>
                  <a:ext cx="256976" cy="4835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56" h="21600" fill="norm" stroke="1" extrusionOk="0">
                      <a:moveTo>
                        <a:pt x="5320" y="124"/>
                      </a:moveTo>
                      <a:lnTo>
                        <a:pt x="19805" y="0"/>
                      </a:lnTo>
                      <a:cubicBezTo>
                        <a:pt x="20922" y="3479"/>
                        <a:pt x="21507" y="7005"/>
                        <a:pt x="21553" y="10536"/>
                      </a:cubicBezTo>
                      <a:cubicBezTo>
                        <a:pt x="21600" y="14197"/>
                        <a:pt x="21068" y="17853"/>
                        <a:pt x="19964" y="21462"/>
                      </a:cubicBezTo>
                      <a:lnTo>
                        <a:pt x="15999" y="21350"/>
                      </a:lnTo>
                      <a:lnTo>
                        <a:pt x="12460" y="9424"/>
                      </a:lnTo>
                      <a:cubicBezTo>
                        <a:pt x="11639" y="11525"/>
                        <a:pt x="10617" y="13599"/>
                        <a:pt x="9397" y="15637"/>
                      </a:cubicBezTo>
                      <a:cubicBezTo>
                        <a:pt x="8181" y="17667"/>
                        <a:pt x="6772" y="19658"/>
                        <a:pt x="5176" y="21600"/>
                      </a:cubicBezTo>
                      <a:lnTo>
                        <a:pt x="0" y="21402"/>
                      </a:lnTo>
                      <a:cubicBezTo>
                        <a:pt x="1044" y="17855"/>
                        <a:pt x="2011" y="14299"/>
                        <a:pt x="2901" y="10736"/>
                      </a:cubicBezTo>
                      <a:cubicBezTo>
                        <a:pt x="3783" y="7204"/>
                        <a:pt x="4590" y="3666"/>
                        <a:pt x="5320" y="124"/>
                      </a:cubicBezTo>
                      <a:close/>
                    </a:path>
                  </a:pathLst>
                </a:custGeom>
                <a:solidFill>
                  <a:srgbClr val="3C85B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58" name="Vorm"/>
                <p:cNvSpPr/>
                <p:nvPr/>
              </p:nvSpPr>
              <p:spPr>
                <a:xfrm>
                  <a:off x="7004" y="194087"/>
                  <a:ext cx="418963" cy="27992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913" y="17511"/>
                      </a:moveTo>
                      <a:lnTo>
                        <a:pt x="5685" y="14905"/>
                      </a:lnTo>
                      <a:cubicBezTo>
                        <a:pt x="5549" y="14280"/>
                        <a:pt x="5358" y="13684"/>
                        <a:pt x="5118" y="13133"/>
                      </a:cubicBezTo>
                      <a:cubicBezTo>
                        <a:pt x="4876" y="12577"/>
                        <a:pt x="4587" y="12072"/>
                        <a:pt x="4257" y="11630"/>
                      </a:cubicBezTo>
                      <a:lnTo>
                        <a:pt x="6239" y="8924"/>
                      </a:lnTo>
                      <a:lnTo>
                        <a:pt x="6454" y="21600"/>
                      </a:lnTo>
                      <a:lnTo>
                        <a:pt x="15421" y="21448"/>
                      </a:lnTo>
                      <a:cubicBezTo>
                        <a:pt x="15451" y="19016"/>
                        <a:pt x="15472" y="16584"/>
                        <a:pt x="15485" y="14152"/>
                      </a:cubicBezTo>
                      <a:cubicBezTo>
                        <a:pt x="15494" y="12339"/>
                        <a:pt x="15499" y="10526"/>
                        <a:pt x="15499" y="8713"/>
                      </a:cubicBezTo>
                      <a:lnTo>
                        <a:pt x="17490" y="11917"/>
                      </a:lnTo>
                      <a:lnTo>
                        <a:pt x="16026" y="14252"/>
                      </a:lnTo>
                      <a:lnTo>
                        <a:pt x="17813" y="17478"/>
                      </a:lnTo>
                      <a:lnTo>
                        <a:pt x="21600" y="12015"/>
                      </a:lnTo>
                      <a:cubicBezTo>
                        <a:pt x="21146" y="9470"/>
                        <a:pt x="20331" y="7102"/>
                        <a:pt x="19209" y="5072"/>
                      </a:cubicBezTo>
                      <a:cubicBezTo>
                        <a:pt x="18002" y="2886"/>
                        <a:pt x="16471" y="1149"/>
                        <a:pt x="14738" y="0"/>
                      </a:cubicBezTo>
                      <a:cubicBezTo>
                        <a:pt x="13714" y="1426"/>
                        <a:pt x="12363" y="2211"/>
                        <a:pt x="10964" y="2193"/>
                      </a:cubicBezTo>
                      <a:cubicBezTo>
                        <a:pt x="9622" y="2176"/>
                        <a:pt x="8332" y="1420"/>
                        <a:pt x="7339" y="69"/>
                      </a:cubicBezTo>
                      <a:cubicBezTo>
                        <a:pt x="5533" y="1134"/>
                        <a:pt x="3916" y="2809"/>
                        <a:pt x="2614" y="4965"/>
                      </a:cubicBezTo>
                      <a:cubicBezTo>
                        <a:pt x="1438" y="6914"/>
                        <a:pt x="547" y="9211"/>
                        <a:pt x="0" y="11707"/>
                      </a:cubicBezTo>
                      <a:lnTo>
                        <a:pt x="3913" y="17511"/>
                      </a:ln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490" name="Groepeer"/>
          <p:cNvGrpSpPr/>
          <p:nvPr/>
        </p:nvGrpSpPr>
        <p:grpSpPr>
          <a:xfrm>
            <a:off x="3938641" y="8483599"/>
            <a:ext cx="1564966" cy="2027451"/>
            <a:chOff x="0" y="0"/>
            <a:chExt cx="1564965" cy="2027449"/>
          </a:xfrm>
        </p:grpSpPr>
        <p:grpSp>
          <p:nvGrpSpPr>
            <p:cNvPr id="465" name="Groepeer"/>
            <p:cNvGrpSpPr/>
            <p:nvPr/>
          </p:nvGrpSpPr>
          <p:grpSpPr>
            <a:xfrm>
              <a:off x="0" y="-1"/>
              <a:ext cx="1564966" cy="2027451"/>
              <a:chOff x="0" y="0"/>
              <a:chExt cx="1564965" cy="2027449"/>
            </a:xfrm>
          </p:grpSpPr>
          <p:sp>
            <p:nvSpPr>
              <p:cNvPr id="462" name="Afgeronde rechthoek"/>
              <p:cNvSpPr/>
              <p:nvPr/>
            </p:nvSpPr>
            <p:spPr>
              <a:xfrm rot="10800000">
                <a:off x="7501" y="-1"/>
                <a:ext cx="1554320" cy="2022900"/>
              </a:xfrm>
              <a:prstGeom prst="roundRect">
                <a:avLst>
                  <a:gd name="adj" fmla="val 14355"/>
                </a:avLst>
              </a:prstGeom>
              <a:solidFill>
                <a:srgbClr val="3C85B0"/>
              </a:solidFill>
              <a:ln w="12700" cap="flat">
                <a:solidFill>
                  <a:srgbClr val="3C85B0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463" name="Groepeer"/>
              <p:cNvSpPr/>
              <p:nvPr/>
            </p:nvSpPr>
            <p:spPr>
              <a:xfrm>
                <a:off x="0" y="253977"/>
                <a:ext cx="1564966" cy="1773473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0C7396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464" name="Staan"/>
              <p:cNvSpPr txBox="1"/>
              <p:nvPr/>
            </p:nvSpPr>
            <p:spPr>
              <a:xfrm>
                <a:off x="507063" y="672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Staan</a:t>
                </a:r>
              </a:p>
            </p:txBody>
          </p:sp>
        </p:grpSp>
        <p:sp>
          <p:nvSpPr>
            <p:cNvPr id="466" name="Broek en shirt goed trekken"/>
            <p:cNvSpPr txBox="1"/>
            <p:nvPr/>
          </p:nvSpPr>
          <p:spPr>
            <a:xfrm>
              <a:off x="0" y="1456900"/>
              <a:ext cx="1502249" cy="53031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>
              <a:lvl1pPr defTabSz="553221"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Broek en shirt goed trekken</a:t>
              </a:r>
            </a:p>
          </p:txBody>
        </p:sp>
        <p:grpSp>
          <p:nvGrpSpPr>
            <p:cNvPr id="489" name="Groepeer"/>
            <p:cNvGrpSpPr/>
            <p:nvPr/>
          </p:nvGrpSpPr>
          <p:grpSpPr>
            <a:xfrm>
              <a:off x="547298" y="422269"/>
              <a:ext cx="440266" cy="1016001"/>
              <a:chOff x="-36861" y="0"/>
              <a:chExt cx="440265" cy="1016000"/>
            </a:xfrm>
          </p:grpSpPr>
          <p:grpSp>
            <p:nvGrpSpPr>
              <p:cNvPr id="484" name="Groepeer"/>
              <p:cNvGrpSpPr/>
              <p:nvPr/>
            </p:nvGrpSpPr>
            <p:grpSpPr>
              <a:xfrm>
                <a:off x="4801" y="-1"/>
                <a:ext cx="265998" cy="1016001"/>
                <a:chOff x="0" y="0"/>
                <a:chExt cx="265997" cy="1015999"/>
              </a:xfrm>
            </p:grpSpPr>
            <p:grpSp>
              <p:nvGrpSpPr>
                <p:cNvPr id="471" name="Groepeer"/>
                <p:cNvGrpSpPr/>
                <p:nvPr/>
              </p:nvGrpSpPr>
              <p:grpSpPr>
                <a:xfrm>
                  <a:off x="11395" y="0"/>
                  <a:ext cx="254603" cy="1006618"/>
                  <a:chOff x="0" y="0"/>
                  <a:chExt cx="254601" cy="1006617"/>
                </a:xfrm>
              </p:grpSpPr>
              <p:grpSp>
                <p:nvGrpSpPr>
                  <p:cNvPr id="469" name="Groepeer"/>
                  <p:cNvGrpSpPr/>
                  <p:nvPr/>
                </p:nvGrpSpPr>
                <p:grpSpPr>
                  <a:xfrm>
                    <a:off x="3990" y="0"/>
                    <a:ext cx="237191" cy="1006618"/>
                    <a:chOff x="0" y="0"/>
                    <a:chExt cx="237189" cy="1006617"/>
                  </a:xfrm>
                </p:grpSpPr>
                <p:sp>
                  <p:nvSpPr>
                    <p:cNvPr id="467" name="Vorm"/>
                    <p:cNvSpPr/>
                    <p:nvPr/>
                  </p:nvSpPr>
                  <p:spPr>
                    <a:xfrm>
                      <a:off x="0" y="164762"/>
                      <a:ext cx="234048" cy="8418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423" h="21435" fill="norm" stroke="1" extrusionOk="0">
                          <a:moveTo>
                            <a:pt x="0" y="21183"/>
                          </a:moveTo>
                          <a:cubicBezTo>
                            <a:pt x="3513" y="19713"/>
                            <a:pt x="6445" y="18078"/>
                            <a:pt x="8712" y="16323"/>
                          </a:cubicBezTo>
                          <a:cubicBezTo>
                            <a:pt x="11205" y="14392"/>
                            <a:pt x="12868" y="12338"/>
                            <a:pt x="13645" y="10230"/>
                          </a:cubicBezTo>
                          <a:lnTo>
                            <a:pt x="18520" y="21435"/>
                          </a:lnTo>
                          <a:cubicBezTo>
                            <a:pt x="20151" y="18803"/>
                            <a:pt x="21098" y="16123"/>
                            <a:pt x="21350" y="13429"/>
                          </a:cubicBezTo>
                          <a:cubicBezTo>
                            <a:pt x="21600" y="10747"/>
                            <a:pt x="21161" y="8067"/>
                            <a:pt x="20811" y="5387"/>
                          </a:cubicBezTo>
                          <a:cubicBezTo>
                            <a:pt x="20680" y="4385"/>
                            <a:pt x="20559" y="3377"/>
                            <a:pt x="19848" y="2406"/>
                          </a:cubicBezTo>
                          <a:cubicBezTo>
                            <a:pt x="19453" y="1866"/>
                            <a:pt x="18860" y="1352"/>
                            <a:pt x="18008" y="945"/>
                          </a:cubicBezTo>
                          <a:cubicBezTo>
                            <a:pt x="17033" y="480"/>
                            <a:pt x="15763" y="179"/>
                            <a:pt x="14305" y="54"/>
                          </a:cubicBezTo>
                          <a:cubicBezTo>
                            <a:pt x="11749" y="-165"/>
                            <a:pt x="9253" y="298"/>
                            <a:pt x="7638" y="1226"/>
                          </a:cubicBezTo>
                          <a:cubicBezTo>
                            <a:pt x="5755" y="2309"/>
                            <a:pt x="5701" y="3622"/>
                            <a:pt x="5669" y="4894"/>
                          </a:cubicBezTo>
                          <a:cubicBezTo>
                            <a:pt x="5527" y="10383"/>
                            <a:pt x="3625" y="15849"/>
                            <a:pt x="0" y="21183"/>
                          </a:cubicBezTo>
                          <a:close/>
                        </a:path>
                      </a:pathLst>
                    </a:custGeom>
                    <a:solidFill>
                      <a:srgbClr val="034D67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9154" tIns="9154" rIns="9154" bIns="9154" numCol="1" anchor="ctr">
                      <a:noAutofit/>
                    </a:bodyPr>
                    <a:lstStyle/>
                    <a:p>
                      <a:pPr defTabSz="553221">
                        <a:defRPr sz="400"/>
                      </a:pPr>
                    </a:p>
                  </p:txBody>
                </p:sp>
                <p:sp>
                  <p:nvSpPr>
                    <p:cNvPr id="468" name="Cirkel"/>
                    <p:cNvSpPr/>
                    <p:nvPr/>
                  </p:nvSpPr>
                  <p:spPr>
                    <a:xfrm>
                      <a:off x="59441" y="0"/>
                      <a:ext cx="177749" cy="177749"/>
                    </a:xfrm>
                    <a:prstGeom prst="ellipse">
                      <a:avLst/>
                    </a:prstGeom>
                    <a:solidFill>
                      <a:srgbClr val="034D67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9154" tIns="9154" rIns="9154" bIns="9154" numCol="1" anchor="ctr">
                      <a:noAutofit/>
                    </a:bodyPr>
                    <a:lstStyle/>
                    <a:p>
                      <a:pPr defTabSz="187293">
                        <a:defRPr sz="6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sp>
                <p:nvSpPr>
                  <p:cNvPr id="470" name="Vorm"/>
                  <p:cNvSpPr/>
                  <p:nvPr/>
                </p:nvSpPr>
                <p:spPr>
                  <a:xfrm>
                    <a:off x="0" y="457175"/>
                    <a:ext cx="254602" cy="47904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556" h="21600" fill="norm" stroke="1" extrusionOk="0">
                        <a:moveTo>
                          <a:pt x="5320" y="124"/>
                        </a:moveTo>
                        <a:lnTo>
                          <a:pt x="19805" y="0"/>
                        </a:lnTo>
                        <a:cubicBezTo>
                          <a:pt x="20922" y="3479"/>
                          <a:pt x="21507" y="7005"/>
                          <a:pt x="21553" y="10536"/>
                        </a:cubicBezTo>
                        <a:cubicBezTo>
                          <a:pt x="21600" y="14197"/>
                          <a:pt x="21068" y="17853"/>
                          <a:pt x="19964" y="21462"/>
                        </a:cubicBezTo>
                        <a:lnTo>
                          <a:pt x="15999" y="21350"/>
                        </a:lnTo>
                        <a:lnTo>
                          <a:pt x="12460" y="9424"/>
                        </a:lnTo>
                        <a:cubicBezTo>
                          <a:pt x="11639" y="11525"/>
                          <a:pt x="10617" y="13599"/>
                          <a:pt x="9397" y="15637"/>
                        </a:cubicBezTo>
                        <a:cubicBezTo>
                          <a:pt x="8181" y="17667"/>
                          <a:pt x="6772" y="19658"/>
                          <a:pt x="5176" y="21600"/>
                        </a:cubicBezTo>
                        <a:lnTo>
                          <a:pt x="0" y="21402"/>
                        </a:lnTo>
                        <a:cubicBezTo>
                          <a:pt x="1044" y="17855"/>
                          <a:pt x="2011" y="14299"/>
                          <a:pt x="2901" y="10736"/>
                        </a:cubicBezTo>
                        <a:cubicBezTo>
                          <a:pt x="3783" y="7204"/>
                          <a:pt x="4590" y="3666"/>
                          <a:pt x="5320" y="124"/>
                        </a:cubicBezTo>
                        <a:close/>
                      </a:path>
                    </a:pathLst>
                  </a:custGeom>
                  <a:solidFill>
                    <a:srgbClr val="3C85B0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</p:grpSp>
            <p:grpSp>
              <p:nvGrpSpPr>
                <p:cNvPr id="477" name="Groepeer"/>
                <p:cNvGrpSpPr/>
                <p:nvPr/>
              </p:nvGrpSpPr>
              <p:grpSpPr>
                <a:xfrm>
                  <a:off x="193702" y="958478"/>
                  <a:ext cx="52799" cy="57522"/>
                  <a:chOff x="0" y="0"/>
                  <a:chExt cx="52797" cy="57520"/>
                </a:xfrm>
              </p:grpSpPr>
              <p:sp>
                <p:nvSpPr>
                  <p:cNvPr id="472" name="Vorm"/>
                  <p:cNvSpPr/>
                  <p:nvPr/>
                </p:nvSpPr>
                <p:spPr>
                  <a:xfrm>
                    <a:off x="13795" y="0"/>
                    <a:ext cx="25208" cy="1797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lnTo>
                          <a:pt x="21600" y="0"/>
                        </a:lnTo>
                        <a:lnTo>
                          <a:pt x="19489" y="21563"/>
                        </a:lnTo>
                        <a:lnTo>
                          <a:pt x="2291" y="216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3F8D5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grpSp>
                <p:nvGrpSpPr>
                  <p:cNvPr id="476" name="Groepeer"/>
                  <p:cNvGrpSpPr/>
                  <p:nvPr/>
                </p:nvGrpSpPr>
                <p:grpSpPr>
                  <a:xfrm flipH="1">
                    <a:off x="-1" y="14539"/>
                    <a:ext cx="52799" cy="42982"/>
                    <a:chOff x="0" y="0"/>
                    <a:chExt cx="52797" cy="42981"/>
                  </a:xfrm>
                </p:grpSpPr>
                <p:sp>
                  <p:nvSpPr>
                    <p:cNvPr id="473" name="Vorm"/>
                    <p:cNvSpPr/>
                    <p:nvPr/>
                  </p:nvSpPr>
                  <p:spPr>
                    <a:xfrm>
                      <a:off x="0" y="0"/>
                      <a:ext cx="52594" cy="39185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344" h="20565" fill="norm" stroke="1" extrusionOk="0">
                          <a:moveTo>
                            <a:pt x="3541" y="1525"/>
                          </a:moveTo>
                          <a:cubicBezTo>
                            <a:pt x="5665" y="-807"/>
                            <a:pt x="8064" y="333"/>
                            <a:pt x="10364" y="326"/>
                          </a:cubicBezTo>
                          <a:cubicBezTo>
                            <a:pt x="12924" y="318"/>
                            <a:pt x="15655" y="-1035"/>
                            <a:pt x="17908" y="1831"/>
                          </a:cubicBezTo>
                          <a:cubicBezTo>
                            <a:pt x="19423" y="3758"/>
                            <a:pt x="20496" y="6923"/>
                            <a:pt x="20987" y="10270"/>
                          </a:cubicBezTo>
                          <a:cubicBezTo>
                            <a:pt x="21470" y="13571"/>
                            <a:pt x="21448" y="17107"/>
                            <a:pt x="21007" y="20565"/>
                          </a:cubicBezTo>
                          <a:lnTo>
                            <a:pt x="370" y="19207"/>
                          </a:lnTo>
                          <a:cubicBezTo>
                            <a:pt x="-130" y="15990"/>
                            <a:pt x="-122" y="12540"/>
                            <a:pt x="388" y="9449"/>
                          </a:cubicBezTo>
                          <a:cubicBezTo>
                            <a:pt x="936" y="6127"/>
                            <a:pt x="2021" y="3193"/>
                            <a:pt x="3541" y="1525"/>
                          </a:cubicBezTo>
                          <a:close/>
                        </a:path>
                      </a:pathLst>
                    </a:custGeom>
                    <a:solidFill>
                      <a:srgbClr val="CAE0D5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defTabSz="821531">
                        <a:def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474" name="Rechthoek"/>
                    <p:cNvSpPr/>
                    <p:nvPr/>
                  </p:nvSpPr>
                  <p:spPr>
                    <a:xfrm>
                      <a:off x="28" y="26952"/>
                      <a:ext cx="52459" cy="1603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defTabSz="821531">
                        <a:def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475" name="Rechthoek"/>
                    <p:cNvSpPr/>
                    <p:nvPr/>
                  </p:nvSpPr>
                  <p:spPr>
                    <a:xfrm>
                      <a:off x="339" y="30986"/>
                      <a:ext cx="52459" cy="3769"/>
                    </a:xfrm>
                    <a:prstGeom prst="rect">
                      <a:avLst/>
                    </a:prstGeom>
                    <a:solidFill>
                      <a:srgbClr val="3F8D57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defTabSz="821531">
                        <a:def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</p:grpSp>
            <p:grpSp>
              <p:nvGrpSpPr>
                <p:cNvPr id="483" name="Groepeer"/>
                <p:cNvGrpSpPr/>
                <p:nvPr/>
              </p:nvGrpSpPr>
              <p:grpSpPr>
                <a:xfrm>
                  <a:off x="-1" y="958478"/>
                  <a:ext cx="51766" cy="57522"/>
                  <a:chOff x="0" y="0"/>
                  <a:chExt cx="51764" cy="57520"/>
                </a:xfrm>
              </p:grpSpPr>
              <p:sp>
                <p:nvSpPr>
                  <p:cNvPr id="478" name="Vorm"/>
                  <p:cNvSpPr/>
                  <p:nvPr/>
                </p:nvSpPr>
                <p:spPr>
                  <a:xfrm>
                    <a:off x="15718" y="0"/>
                    <a:ext cx="27369" cy="1872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910" y="0"/>
                        </a:moveTo>
                        <a:lnTo>
                          <a:pt x="21600" y="1298"/>
                        </a:lnTo>
                        <a:lnTo>
                          <a:pt x="15868" y="21600"/>
                        </a:lnTo>
                        <a:lnTo>
                          <a:pt x="0" y="20951"/>
                        </a:lnTo>
                        <a:lnTo>
                          <a:pt x="910" y="0"/>
                        </a:lnTo>
                        <a:close/>
                      </a:path>
                    </a:pathLst>
                  </a:custGeom>
                  <a:solidFill>
                    <a:srgbClr val="3F8D5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29517" tIns="29517" rIns="29517" bIns="29517" numCol="1" anchor="ctr">
                    <a:noAutofit/>
                  </a:bodyPr>
                  <a:lstStyle/>
                  <a:p>
                    <a:pPr defTabSz="640490">
                      <a:defRPr sz="22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grpSp>
                <p:nvGrpSpPr>
                  <p:cNvPr id="482" name="Groepeer"/>
                  <p:cNvGrpSpPr/>
                  <p:nvPr/>
                </p:nvGrpSpPr>
                <p:grpSpPr>
                  <a:xfrm flipH="1">
                    <a:off x="-1" y="15380"/>
                    <a:ext cx="51766" cy="42141"/>
                    <a:chOff x="0" y="0"/>
                    <a:chExt cx="51764" cy="42140"/>
                  </a:xfrm>
                </p:grpSpPr>
                <p:sp>
                  <p:nvSpPr>
                    <p:cNvPr id="479" name="Vorm"/>
                    <p:cNvSpPr/>
                    <p:nvPr/>
                  </p:nvSpPr>
                  <p:spPr>
                    <a:xfrm>
                      <a:off x="0" y="0"/>
                      <a:ext cx="51565" cy="3841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344" h="20565" fill="norm" stroke="1" extrusionOk="0">
                          <a:moveTo>
                            <a:pt x="3541" y="1525"/>
                          </a:moveTo>
                          <a:cubicBezTo>
                            <a:pt x="5665" y="-807"/>
                            <a:pt x="8064" y="333"/>
                            <a:pt x="10364" y="326"/>
                          </a:cubicBezTo>
                          <a:cubicBezTo>
                            <a:pt x="12924" y="318"/>
                            <a:pt x="15655" y="-1035"/>
                            <a:pt x="17908" y="1831"/>
                          </a:cubicBezTo>
                          <a:cubicBezTo>
                            <a:pt x="19423" y="3758"/>
                            <a:pt x="20496" y="6923"/>
                            <a:pt x="20987" y="10270"/>
                          </a:cubicBezTo>
                          <a:cubicBezTo>
                            <a:pt x="21470" y="13571"/>
                            <a:pt x="21448" y="17107"/>
                            <a:pt x="21007" y="20565"/>
                          </a:cubicBezTo>
                          <a:lnTo>
                            <a:pt x="370" y="19207"/>
                          </a:lnTo>
                          <a:cubicBezTo>
                            <a:pt x="-130" y="15990"/>
                            <a:pt x="-122" y="12540"/>
                            <a:pt x="388" y="9449"/>
                          </a:cubicBezTo>
                          <a:cubicBezTo>
                            <a:pt x="936" y="6127"/>
                            <a:pt x="2021" y="3193"/>
                            <a:pt x="3541" y="1525"/>
                          </a:cubicBezTo>
                          <a:close/>
                        </a:path>
                      </a:pathLst>
                    </a:custGeom>
                    <a:solidFill>
                      <a:srgbClr val="CAE0D5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defTabSz="821531">
                        <a:def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480" name="Rechthoek"/>
                    <p:cNvSpPr/>
                    <p:nvPr/>
                  </p:nvSpPr>
                  <p:spPr>
                    <a:xfrm>
                      <a:off x="28" y="26425"/>
                      <a:ext cx="51433" cy="15716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defTabSz="821531">
                        <a:def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481" name="Rechthoek"/>
                    <p:cNvSpPr/>
                    <p:nvPr/>
                  </p:nvSpPr>
                  <p:spPr>
                    <a:xfrm>
                      <a:off x="332" y="30380"/>
                      <a:ext cx="51433" cy="3696"/>
                    </a:xfrm>
                    <a:prstGeom prst="rect">
                      <a:avLst/>
                    </a:prstGeom>
                    <a:solidFill>
                      <a:srgbClr val="3F8D57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71437" tIns="71437" rIns="71437" bIns="71437" numCol="1" anchor="ctr">
                      <a:noAutofit/>
                    </a:bodyPr>
                    <a:lstStyle/>
                    <a:p>
                      <a:pPr defTabSz="821531">
                        <a:def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488" name="Groepeer"/>
              <p:cNvGrpSpPr/>
              <p:nvPr/>
            </p:nvGrpSpPr>
            <p:grpSpPr>
              <a:xfrm>
                <a:off x="-36862" y="175268"/>
                <a:ext cx="440266" cy="299596"/>
                <a:chOff x="-36861" y="5995"/>
                <a:chExt cx="440265" cy="299594"/>
              </a:xfrm>
            </p:grpSpPr>
            <p:sp>
              <p:nvSpPr>
                <p:cNvPr id="485" name="Vorm"/>
                <p:cNvSpPr/>
                <p:nvPr/>
              </p:nvSpPr>
              <p:spPr>
                <a:xfrm>
                  <a:off x="-36862" y="5995"/>
                  <a:ext cx="440266" cy="29959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45" h="21430" fill="norm" stroke="1" extrusionOk="0">
                      <a:moveTo>
                        <a:pt x="7387" y="0"/>
                      </a:moveTo>
                      <a:cubicBezTo>
                        <a:pt x="8069" y="1072"/>
                        <a:pt x="9034" y="1655"/>
                        <a:pt x="10032" y="1596"/>
                      </a:cubicBezTo>
                      <a:cubicBezTo>
                        <a:pt x="10908" y="1545"/>
                        <a:pt x="11737" y="999"/>
                        <a:pt x="12347" y="73"/>
                      </a:cubicBezTo>
                      <a:cubicBezTo>
                        <a:pt x="13624" y="555"/>
                        <a:pt x="14817" y="1431"/>
                        <a:pt x="15845" y="2643"/>
                      </a:cubicBezTo>
                      <a:cubicBezTo>
                        <a:pt x="17135" y="4163"/>
                        <a:pt x="18126" y="6159"/>
                        <a:pt x="18716" y="8427"/>
                      </a:cubicBezTo>
                      <a:cubicBezTo>
                        <a:pt x="19297" y="6728"/>
                        <a:pt x="19168" y="4691"/>
                        <a:pt x="18384" y="3179"/>
                      </a:cubicBezTo>
                      <a:cubicBezTo>
                        <a:pt x="17839" y="2129"/>
                        <a:pt x="17028" y="1450"/>
                        <a:pt x="16136" y="1298"/>
                      </a:cubicBezTo>
                      <a:cubicBezTo>
                        <a:pt x="17078" y="1196"/>
                        <a:pt x="18023" y="1420"/>
                        <a:pt x="18895" y="1951"/>
                      </a:cubicBezTo>
                      <a:cubicBezTo>
                        <a:pt x="19854" y="2534"/>
                        <a:pt x="20710" y="3494"/>
                        <a:pt x="21142" y="4878"/>
                      </a:cubicBezTo>
                      <a:cubicBezTo>
                        <a:pt x="21600" y="6347"/>
                        <a:pt x="21502" y="8027"/>
                        <a:pt x="21096" y="9532"/>
                      </a:cubicBezTo>
                      <a:cubicBezTo>
                        <a:pt x="20561" y="11512"/>
                        <a:pt x="19539" y="13123"/>
                        <a:pt x="18231" y="14044"/>
                      </a:cubicBezTo>
                      <a:lnTo>
                        <a:pt x="14090" y="7008"/>
                      </a:lnTo>
                      <a:lnTo>
                        <a:pt x="14220" y="20106"/>
                      </a:lnTo>
                      <a:cubicBezTo>
                        <a:pt x="12822" y="21161"/>
                        <a:pt x="11247" y="21600"/>
                        <a:pt x="9683" y="21370"/>
                      </a:cubicBezTo>
                      <a:cubicBezTo>
                        <a:pt x="8317" y="21170"/>
                        <a:pt x="7009" y="20465"/>
                        <a:pt x="5879" y="19321"/>
                      </a:cubicBezTo>
                      <a:lnTo>
                        <a:pt x="5704" y="7477"/>
                      </a:lnTo>
                      <a:cubicBezTo>
                        <a:pt x="5309" y="7868"/>
                        <a:pt x="4938" y="8310"/>
                        <a:pt x="4596" y="8797"/>
                      </a:cubicBezTo>
                      <a:cubicBezTo>
                        <a:pt x="4308" y="9209"/>
                        <a:pt x="4041" y="9652"/>
                        <a:pt x="3798" y="10122"/>
                      </a:cubicBezTo>
                      <a:cubicBezTo>
                        <a:pt x="3778" y="11339"/>
                        <a:pt x="4116" y="12510"/>
                        <a:pt x="4726" y="13335"/>
                      </a:cubicBezTo>
                      <a:cubicBezTo>
                        <a:pt x="5422" y="14277"/>
                        <a:pt x="6387" y="14661"/>
                        <a:pt x="7311" y="14364"/>
                      </a:cubicBezTo>
                      <a:cubicBezTo>
                        <a:pt x="6477" y="14980"/>
                        <a:pt x="5554" y="15291"/>
                        <a:pt x="4620" y="15269"/>
                      </a:cubicBezTo>
                      <a:cubicBezTo>
                        <a:pt x="4246" y="15260"/>
                        <a:pt x="3874" y="15198"/>
                        <a:pt x="3509" y="15083"/>
                      </a:cubicBezTo>
                      <a:cubicBezTo>
                        <a:pt x="2722" y="14444"/>
                        <a:pt x="1998" y="13649"/>
                        <a:pt x="1359" y="12721"/>
                      </a:cubicBezTo>
                      <a:cubicBezTo>
                        <a:pt x="845" y="11974"/>
                        <a:pt x="389" y="11146"/>
                        <a:pt x="0" y="10252"/>
                      </a:cubicBezTo>
                      <a:cubicBezTo>
                        <a:pt x="753" y="7382"/>
                        <a:pt x="2013" y="4858"/>
                        <a:pt x="3649" y="2940"/>
                      </a:cubicBezTo>
                      <a:cubicBezTo>
                        <a:pt x="4763" y="1635"/>
                        <a:pt x="6030" y="638"/>
                        <a:pt x="7387" y="0"/>
                      </a:cubicBezTo>
                      <a:close/>
                    </a:path>
                  </a:pathLst>
                </a:custGeom>
                <a:solidFill>
                  <a:srgbClr val="9FE0A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86" name="Vorm"/>
                <p:cNvSpPr/>
                <p:nvPr/>
              </p:nvSpPr>
              <p:spPr>
                <a:xfrm>
                  <a:off x="277450" y="16531"/>
                  <a:ext cx="91141" cy="3898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150" fill="norm" stroke="1" extrusionOk="0">
                      <a:moveTo>
                        <a:pt x="21600" y="14201"/>
                      </a:moveTo>
                      <a:cubicBezTo>
                        <a:pt x="20301" y="14877"/>
                        <a:pt x="19072" y="16129"/>
                        <a:pt x="17982" y="17885"/>
                      </a:cubicBezTo>
                      <a:cubicBezTo>
                        <a:pt x="17391" y="18838"/>
                        <a:pt x="16846" y="19932"/>
                        <a:pt x="16356" y="21150"/>
                      </a:cubicBezTo>
                      <a:cubicBezTo>
                        <a:pt x="14524" y="16909"/>
                        <a:pt x="12385" y="13425"/>
                        <a:pt x="10035" y="10851"/>
                      </a:cubicBezTo>
                      <a:cubicBezTo>
                        <a:pt x="6904" y="7422"/>
                        <a:pt x="3471" y="5682"/>
                        <a:pt x="0" y="5766"/>
                      </a:cubicBezTo>
                      <a:cubicBezTo>
                        <a:pt x="2168" y="2737"/>
                        <a:pt x="4602" y="844"/>
                        <a:pt x="7128" y="224"/>
                      </a:cubicBezTo>
                      <a:cubicBezTo>
                        <a:pt x="9868" y="-450"/>
                        <a:pt x="12644" y="392"/>
                        <a:pt x="15187" y="2825"/>
                      </a:cubicBezTo>
                      <a:cubicBezTo>
                        <a:pt x="17726" y="5253"/>
                        <a:pt x="19939" y="9178"/>
                        <a:pt x="21600" y="14201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487" name="Vorm"/>
                <p:cNvSpPr/>
                <p:nvPr/>
              </p:nvSpPr>
              <p:spPr>
                <a:xfrm>
                  <a:off x="39837" y="195511"/>
                  <a:ext cx="111053" cy="4711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0143" fill="norm" stroke="1" extrusionOk="0">
                      <a:moveTo>
                        <a:pt x="0" y="10472"/>
                      </a:moveTo>
                      <a:lnTo>
                        <a:pt x="4692" y="0"/>
                      </a:lnTo>
                      <a:cubicBezTo>
                        <a:pt x="6180" y="1915"/>
                        <a:pt x="7779" y="3602"/>
                        <a:pt x="9459" y="5101"/>
                      </a:cubicBezTo>
                      <a:cubicBezTo>
                        <a:pt x="13303" y="8533"/>
                        <a:pt x="17431" y="10880"/>
                        <a:pt x="21600" y="12052"/>
                      </a:cubicBezTo>
                      <a:cubicBezTo>
                        <a:pt x="18210" y="18955"/>
                        <a:pt x="12725" y="21600"/>
                        <a:pt x="7498" y="19372"/>
                      </a:cubicBezTo>
                      <a:cubicBezTo>
                        <a:pt x="4367" y="18037"/>
                        <a:pt x="1688" y="15092"/>
                        <a:pt x="0" y="10472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grpSp>
        <p:nvGrpSpPr>
          <p:cNvPr id="499" name="Groepeer"/>
          <p:cNvGrpSpPr/>
          <p:nvPr/>
        </p:nvGrpSpPr>
        <p:grpSpPr>
          <a:xfrm>
            <a:off x="5714798" y="8483600"/>
            <a:ext cx="1564966" cy="2032000"/>
            <a:chOff x="0" y="0"/>
            <a:chExt cx="1564965" cy="2032000"/>
          </a:xfrm>
        </p:grpSpPr>
        <p:sp>
          <p:nvSpPr>
            <p:cNvPr id="491" name="Afgeronde rechthoek"/>
            <p:cNvSpPr/>
            <p:nvPr/>
          </p:nvSpPr>
          <p:spPr>
            <a:xfrm>
              <a:off x="0" y="0"/>
              <a:ext cx="1564966" cy="2032000"/>
            </a:xfrm>
            <a:prstGeom prst="roundRect">
              <a:avLst>
                <a:gd name="adj" fmla="val 14355"/>
              </a:avLst>
            </a:prstGeom>
            <a:solidFill>
              <a:srgbClr val="FFFFFF"/>
            </a:solidFill>
            <a:ln w="12700" cap="flat">
              <a:solidFill>
                <a:srgbClr val="0C7396"/>
              </a:solidFill>
              <a:prstDash val="solid"/>
              <a:miter lim="400000"/>
            </a:ln>
            <a:effectLst>
              <a:outerShdw sx="100000" sy="100000" kx="0" ky="0" algn="b" rotWithShape="0" blurRad="0" dist="0" dir="6000000">
                <a:srgbClr val="424242">
                  <a:alpha val="50000"/>
                </a:srgbClr>
              </a:outerShdw>
            </a:effec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187293">
                <a:defRPr sz="6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492" name="Pyjama…"/>
            <p:cNvSpPr txBox="1"/>
            <p:nvPr/>
          </p:nvSpPr>
          <p:spPr>
            <a:xfrm>
              <a:off x="5919" y="1456900"/>
              <a:ext cx="1502249" cy="53031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553221"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Pyjama </a:t>
              </a:r>
            </a:p>
            <a:p>
              <a:pPr defTabSz="553221"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opruimen</a:t>
              </a:r>
            </a:p>
          </p:txBody>
        </p:sp>
        <p:grpSp>
          <p:nvGrpSpPr>
            <p:cNvPr id="498" name="Groepeer"/>
            <p:cNvGrpSpPr/>
            <p:nvPr/>
          </p:nvGrpSpPr>
          <p:grpSpPr>
            <a:xfrm>
              <a:off x="325123" y="453027"/>
              <a:ext cx="914719" cy="782261"/>
              <a:chOff x="0" y="0"/>
              <a:chExt cx="914718" cy="782260"/>
            </a:xfrm>
          </p:grpSpPr>
          <p:grpSp>
            <p:nvGrpSpPr>
              <p:cNvPr id="495" name="Groepeer"/>
              <p:cNvGrpSpPr/>
              <p:nvPr/>
            </p:nvGrpSpPr>
            <p:grpSpPr>
              <a:xfrm>
                <a:off x="0" y="-1"/>
                <a:ext cx="914719" cy="782262"/>
                <a:chOff x="0" y="0"/>
                <a:chExt cx="914718" cy="782260"/>
              </a:xfrm>
            </p:grpSpPr>
            <p:sp>
              <p:nvSpPr>
                <p:cNvPr id="493" name="Lijn"/>
                <p:cNvSpPr/>
                <p:nvPr/>
              </p:nvSpPr>
              <p:spPr>
                <a:xfrm>
                  <a:off x="39410" y="327496"/>
                  <a:ext cx="875309" cy="45476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77" h="21558" fill="norm" stroke="1" extrusionOk="0">
                      <a:moveTo>
                        <a:pt x="584" y="12778"/>
                      </a:moveTo>
                      <a:cubicBezTo>
                        <a:pt x="119" y="14031"/>
                        <a:pt x="-79" y="15580"/>
                        <a:pt x="29" y="17107"/>
                      </a:cubicBezTo>
                      <a:cubicBezTo>
                        <a:pt x="90" y="17953"/>
                        <a:pt x="244" y="18768"/>
                        <a:pt x="506" y="19457"/>
                      </a:cubicBezTo>
                      <a:cubicBezTo>
                        <a:pt x="756" y="20118"/>
                        <a:pt x="1095" y="20636"/>
                        <a:pt x="1487" y="20955"/>
                      </a:cubicBezTo>
                      <a:lnTo>
                        <a:pt x="15957" y="21551"/>
                      </a:lnTo>
                      <a:cubicBezTo>
                        <a:pt x="16396" y="21600"/>
                        <a:pt x="16833" y="21390"/>
                        <a:pt x="17210" y="20949"/>
                      </a:cubicBezTo>
                      <a:cubicBezTo>
                        <a:pt x="17654" y="20428"/>
                        <a:pt x="17988" y="19619"/>
                        <a:pt x="18152" y="18666"/>
                      </a:cubicBezTo>
                      <a:lnTo>
                        <a:pt x="21348" y="3953"/>
                      </a:lnTo>
                      <a:cubicBezTo>
                        <a:pt x="21516" y="3202"/>
                        <a:pt x="21521" y="2352"/>
                        <a:pt x="21362" y="1594"/>
                      </a:cubicBezTo>
                      <a:cubicBezTo>
                        <a:pt x="21229" y="960"/>
                        <a:pt x="20989" y="431"/>
                        <a:pt x="20681" y="94"/>
                      </a:cubicBezTo>
                      <a:lnTo>
                        <a:pt x="19634" y="0"/>
                      </a:lnTo>
                    </a:path>
                  </a:pathLst>
                </a:custGeom>
                <a:solidFill>
                  <a:srgbClr val="919191"/>
                </a:solidFill>
                <a:ln w="3175" cap="flat">
                  <a:solidFill>
                    <a:srgbClr val="FFFFFF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>
                    <a:defRPr>
                      <a:solidFill>
                        <a:srgbClr val="FF2F92"/>
                      </a:solidFill>
                    </a:defRPr>
                  </a:pPr>
                </a:p>
              </p:txBody>
            </p:sp>
            <p:sp>
              <p:nvSpPr>
                <p:cNvPr id="494" name="Vorm"/>
                <p:cNvSpPr/>
                <p:nvPr/>
              </p:nvSpPr>
              <p:spPr>
                <a:xfrm>
                  <a:off x="0" y="0"/>
                  <a:ext cx="866882" cy="60897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78" h="21572" fill="norm" stroke="1" extrusionOk="0">
                      <a:moveTo>
                        <a:pt x="9460" y="196"/>
                      </a:moveTo>
                      <a:lnTo>
                        <a:pt x="6180" y="0"/>
                      </a:lnTo>
                      <a:cubicBezTo>
                        <a:pt x="5666" y="126"/>
                        <a:pt x="5179" y="418"/>
                        <a:pt x="4756" y="855"/>
                      </a:cubicBezTo>
                      <a:cubicBezTo>
                        <a:pt x="4073" y="1561"/>
                        <a:pt x="3593" y="2600"/>
                        <a:pt x="3407" y="3776"/>
                      </a:cubicBezTo>
                      <a:lnTo>
                        <a:pt x="291" y="15333"/>
                      </a:lnTo>
                      <a:cubicBezTo>
                        <a:pt x="-100" y="16521"/>
                        <a:pt x="-97" y="17897"/>
                        <a:pt x="298" y="19083"/>
                      </a:cubicBezTo>
                      <a:cubicBezTo>
                        <a:pt x="578" y="19921"/>
                        <a:pt x="1040" y="20609"/>
                        <a:pt x="1615" y="21042"/>
                      </a:cubicBezTo>
                      <a:lnTo>
                        <a:pt x="15175" y="21504"/>
                      </a:lnTo>
                      <a:cubicBezTo>
                        <a:pt x="15606" y="21600"/>
                        <a:pt x="16037" y="21593"/>
                        <a:pt x="16454" y="21493"/>
                      </a:cubicBezTo>
                      <a:cubicBezTo>
                        <a:pt x="16830" y="21403"/>
                        <a:pt x="17204" y="21235"/>
                        <a:pt x="17523" y="20907"/>
                      </a:cubicBezTo>
                      <a:cubicBezTo>
                        <a:pt x="17871" y="20549"/>
                        <a:pt x="18121" y="20029"/>
                        <a:pt x="18231" y="19436"/>
                      </a:cubicBezTo>
                      <a:lnTo>
                        <a:pt x="21049" y="10341"/>
                      </a:lnTo>
                      <a:cubicBezTo>
                        <a:pt x="21292" y="9660"/>
                        <a:pt x="21429" y="8936"/>
                        <a:pt x="21467" y="8210"/>
                      </a:cubicBezTo>
                      <a:cubicBezTo>
                        <a:pt x="21500" y="7588"/>
                        <a:pt x="21462" y="6935"/>
                        <a:pt x="21234" y="6361"/>
                      </a:cubicBezTo>
                      <a:cubicBezTo>
                        <a:pt x="20981" y="5725"/>
                        <a:pt x="20523" y="5308"/>
                        <a:pt x="20013" y="5249"/>
                      </a:cubicBezTo>
                      <a:lnTo>
                        <a:pt x="16752" y="16170"/>
                      </a:lnTo>
                      <a:cubicBezTo>
                        <a:pt x="17837" y="12446"/>
                        <a:pt x="18962" y="8745"/>
                        <a:pt x="20125" y="5069"/>
                      </a:cubicBezTo>
                      <a:cubicBezTo>
                        <a:pt x="20499" y="3887"/>
                        <a:pt x="20849" y="2564"/>
                        <a:pt x="20387" y="1471"/>
                      </a:cubicBezTo>
                      <a:cubicBezTo>
                        <a:pt x="20125" y="849"/>
                        <a:pt x="19642" y="487"/>
                        <a:pt x="19135" y="530"/>
                      </a:cubicBezTo>
                      <a:lnTo>
                        <a:pt x="15637" y="465"/>
                      </a:lnTo>
                      <a:cubicBezTo>
                        <a:pt x="14761" y="1217"/>
                        <a:pt x="13761" y="1618"/>
                        <a:pt x="12740" y="1629"/>
                      </a:cubicBezTo>
                      <a:cubicBezTo>
                        <a:pt x="11570" y="1641"/>
                        <a:pt x="10425" y="1141"/>
                        <a:pt x="9460" y="196"/>
                      </a:cubicBezTo>
                      <a:close/>
                    </a:path>
                  </a:pathLst>
                </a:custGeom>
                <a:solidFill>
                  <a:srgbClr val="C0C0C0"/>
                </a:solidFill>
                <a:ln w="3175" cap="flat">
                  <a:solidFill>
                    <a:srgbClr val="FFFFFF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/>
                </a:p>
              </p:txBody>
            </p:sp>
          </p:grpSp>
          <p:sp>
            <p:nvSpPr>
              <p:cNvPr id="496" name="Lijn"/>
              <p:cNvSpPr/>
              <p:nvPr/>
            </p:nvSpPr>
            <p:spPr>
              <a:xfrm>
                <a:off x="282320" y="4223"/>
                <a:ext cx="153773" cy="2295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44" h="21427" fill="norm" stroke="1" extrusionOk="0">
                    <a:moveTo>
                      <a:pt x="3261" y="0"/>
                    </a:moveTo>
                    <a:cubicBezTo>
                      <a:pt x="-551" y="4031"/>
                      <a:pt x="-1056" y="9163"/>
                      <a:pt x="1930" y="13520"/>
                    </a:cubicBezTo>
                    <a:cubicBezTo>
                      <a:pt x="5342" y="18501"/>
                      <a:pt x="12646" y="21600"/>
                      <a:pt x="20544" y="21420"/>
                    </a:cubicBezTo>
                  </a:path>
                </a:pathLst>
              </a:custGeom>
              <a:noFill/>
              <a:ln w="3175" cap="flat">
                <a:solidFill>
                  <a:srgbClr val="C0C0C0"/>
                </a:solidFill>
                <a:prstDash val="solid"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497" name="Vorm"/>
              <p:cNvSpPr/>
              <p:nvPr/>
            </p:nvSpPr>
            <p:spPr>
              <a:xfrm>
                <a:off x="375769" y="9025"/>
                <a:ext cx="260828" cy="1332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607" h="21208" fill="norm" stroke="1" extrusionOk="0">
                    <a:moveTo>
                      <a:pt x="446" y="0"/>
                    </a:moveTo>
                    <a:cubicBezTo>
                      <a:pt x="-993" y="8294"/>
                      <a:pt x="1168" y="17371"/>
                      <a:pt x="5279" y="20304"/>
                    </a:cubicBezTo>
                    <a:cubicBezTo>
                      <a:pt x="7096" y="21600"/>
                      <a:pt x="9069" y="21396"/>
                      <a:pt x="10926" y="20364"/>
                    </a:cubicBezTo>
                    <a:cubicBezTo>
                      <a:pt x="15653" y="17739"/>
                      <a:pt x="19336" y="10270"/>
                      <a:pt x="20607" y="731"/>
                    </a:cubicBezTo>
                    <a:cubicBezTo>
                      <a:pt x="17267" y="4818"/>
                      <a:pt x="13380" y="6717"/>
                      <a:pt x="9482" y="6167"/>
                    </a:cubicBezTo>
                    <a:cubicBezTo>
                      <a:pt x="6257" y="5711"/>
                      <a:pt x="3144" y="3587"/>
                      <a:pt x="446" y="0"/>
                    </a:cubicBezTo>
                    <a:close/>
                  </a:path>
                </a:pathLst>
              </a:custGeom>
              <a:solidFill>
                <a:srgbClr val="919191"/>
              </a:solidFill>
              <a:ln w="3175" cap="flat">
                <a:noFill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 defTabSz="640490">
                  <a:defRPr sz="2200">
                    <a:solidFill>
                      <a:srgbClr val="000000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</p:grpSp>
      <p:grpSp>
        <p:nvGrpSpPr>
          <p:cNvPr id="519" name="Groepeer"/>
          <p:cNvGrpSpPr/>
          <p:nvPr/>
        </p:nvGrpSpPr>
        <p:grpSpPr>
          <a:xfrm>
            <a:off x="3898436" y="1777999"/>
            <a:ext cx="1554320" cy="2032002"/>
            <a:chOff x="0" y="5333"/>
            <a:chExt cx="1554318" cy="2032000"/>
          </a:xfrm>
        </p:grpSpPr>
        <p:grpSp>
          <p:nvGrpSpPr>
            <p:cNvPr id="505" name="Groepeer"/>
            <p:cNvGrpSpPr/>
            <p:nvPr/>
          </p:nvGrpSpPr>
          <p:grpSpPr>
            <a:xfrm rot="10800000">
              <a:off x="-1" y="5333"/>
              <a:ext cx="1554320" cy="2032001"/>
              <a:chOff x="0" y="0"/>
              <a:chExt cx="1554318" cy="2032000"/>
            </a:xfrm>
          </p:grpSpPr>
          <p:grpSp>
            <p:nvGrpSpPr>
              <p:cNvPr id="502" name="Groepeer"/>
              <p:cNvGrpSpPr/>
              <p:nvPr/>
            </p:nvGrpSpPr>
            <p:grpSpPr>
              <a:xfrm>
                <a:off x="0" y="9101"/>
                <a:ext cx="1554319" cy="2022900"/>
                <a:chOff x="0" y="0"/>
                <a:chExt cx="1554318" cy="2022898"/>
              </a:xfrm>
            </p:grpSpPr>
            <p:sp>
              <p:nvSpPr>
                <p:cNvPr id="500" name="Zitten"/>
                <p:cNvSpPr txBox="1"/>
                <p:nvPr/>
              </p:nvSpPr>
              <p:spPr>
                <a:xfrm>
                  <a:off x="56344" y="261505"/>
                  <a:ext cx="611314" cy="223985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Zitten</a:t>
                  </a:r>
                </a:p>
              </p:txBody>
            </p:sp>
            <p:sp>
              <p:nvSpPr>
                <p:cNvPr id="501" name="Afgeronde rechthoek"/>
                <p:cNvSpPr/>
                <p:nvPr/>
              </p:nvSpPr>
              <p:spPr>
                <a:xfrm>
                  <a:off x="0" y="0"/>
                  <a:ext cx="1554319" cy="2022899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3F8C27"/>
                </a:solidFill>
                <a:ln w="12700" cap="flat">
                  <a:solidFill>
                    <a:srgbClr val="3F8C27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503" name="Afgeronde rechthoek"/>
              <p:cNvSpPr/>
              <p:nvPr/>
            </p:nvSpPr>
            <p:spPr>
              <a:xfrm>
                <a:off x="0" y="0"/>
                <a:ext cx="1554319" cy="1774375"/>
              </a:xfrm>
              <a:prstGeom prst="roundRect">
                <a:avLst>
                  <a:gd name="adj" fmla="val 14355"/>
                </a:avLst>
              </a:prstGeom>
              <a:solidFill>
                <a:srgbClr val="FFFFFF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>
                <a:outerShdw sx="100000" sy="100000" kx="0" ky="0" algn="b" rotWithShape="0" blurRad="0" dist="0" dir="6000000">
                  <a:srgbClr val="424242">
                    <a:alpha val="50000"/>
                  </a:srgbClr>
                </a:outerShdw>
              </a:effectLst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504" name="Zitten"/>
              <p:cNvSpPr txBox="1"/>
              <p:nvPr/>
            </p:nvSpPr>
            <p:spPr>
              <a:xfrm rot="10800000">
                <a:off x="514440" y="1713813"/>
                <a:ext cx="525439" cy="298293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29517" tIns="29517" rIns="29517" bIns="29517" numCol="1" anchor="ctr">
                <a:noAutofit/>
              </a:bodyPr>
              <a:lstStyle>
                <a:lvl1pPr>
                  <a:defRPr sz="1400">
                    <a:solidFill>
                      <a:srgbClr val="FFFFFF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</p:grpSp>
        <p:sp>
          <p:nvSpPr>
            <p:cNvPr id="506" name="Onderkleding uittrekken"/>
            <p:cNvSpPr txBox="1"/>
            <p:nvPr/>
          </p:nvSpPr>
          <p:spPr>
            <a:xfrm>
              <a:off x="31145" y="1488002"/>
              <a:ext cx="1492029" cy="45103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9154" tIns="9154" rIns="9154" bIns="9154" numCol="1" anchor="ctr">
              <a:noAutofit/>
            </a:bodyPr>
            <a:lstStyle>
              <a:lvl1pPr defTabSz="553221">
                <a:lnSpc>
                  <a:spcPct val="90000"/>
                </a:lnSpc>
                <a:defRPr sz="1400">
                  <a:solidFill>
                    <a:srgbClr val="337093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Onderkleding uittrekken</a:t>
              </a:r>
            </a:p>
          </p:txBody>
        </p:sp>
        <p:grpSp>
          <p:nvGrpSpPr>
            <p:cNvPr id="518" name="Groepeer"/>
            <p:cNvGrpSpPr/>
            <p:nvPr/>
          </p:nvGrpSpPr>
          <p:grpSpPr>
            <a:xfrm>
              <a:off x="329554" y="422631"/>
              <a:ext cx="906478" cy="1021789"/>
              <a:chOff x="0" y="0"/>
              <a:chExt cx="906476" cy="1021787"/>
            </a:xfrm>
          </p:grpSpPr>
          <p:grpSp>
            <p:nvGrpSpPr>
              <p:cNvPr id="515" name="Groepeer"/>
              <p:cNvGrpSpPr/>
              <p:nvPr/>
            </p:nvGrpSpPr>
            <p:grpSpPr>
              <a:xfrm>
                <a:off x="-1" y="-1"/>
                <a:ext cx="906478" cy="1021789"/>
                <a:chOff x="0" y="6591"/>
                <a:chExt cx="906476" cy="1021787"/>
              </a:xfrm>
            </p:grpSpPr>
            <p:sp>
              <p:nvSpPr>
                <p:cNvPr id="507" name="Rechthoek"/>
                <p:cNvSpPr/>
                <p:nvPr/>
              </p:nvSpPr>
              <p:spPr>
                <a:xfrm>
                  <a:off x="516401" y="683806"/>
                  <a:ext cx="390076" cy="304882"/>
                </a:xfrm>
                <a:prstGeom prst="rect">
                  <a:avLst/>
                </a:prstGeom>
                <a:solidFill>
                  <a:srgbClr val="5E5E5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510" name="Groepeer"/>
                <p:cNvGrpSpPr/>
                <p:nvPr/>
              </p:nvGrpSpPr>
              <p:grpSpPr>
                <a:xfrm>
                  <a:off x="252604" y="6591"/>
                  <a:ext cx="454726" cy="1021788"/>
                  <a:chOff x="0" y="0"/>
                  <a:chExt cx="454725" cy="1021787"/>
                </a:xfrm>
              </p:grpSpPr>
              <p:sp>
                <p:nvSpPr>
                  <p:cNvPr id="508" name="Vorm"/>
                  <p:cNvSpPr/>
                  <p:nvPr/>
                </p:nvSpPr>
                <p:spPr>
                  <a:xfrm>
                    <a:off x="0" y="225062"/>
                    <a:ext cx="454726" cy="79672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0206" h="21404" fill="norm" stroke="1" extrusionOk="0">
                        <a:moveTo>
                          <a:pt x="1792" y="21404"/>
                        </a:moveTo>
                        <a:lnTo>
                          <a:pt x="3472" y="13160"/>
                        </a:lnTo>
                        <a:lnTo>
                          <a:pt x="8421" y="12470"/>
                        </a:lnTo>
                        <a:lnTo>
                          <a:pt x="4130" y="13616"/>
                        </a:lnTo>
                        <a:lnTo>
                          <a:pt x="5801" y="21275"/>
                        </a:lnTo>
                        <a:lnTo>
                          <a:pt x="7618" y="15013"/>
                        </a:lnTo>
                        <a:cubicBezTo>
                          <a:pt x="9597" y="14904"/>
                          <a:pt x="11570" y="14762"/>
                          <a:pt x="13537" y="14588"/>
                        </a:cubicBezTo>
                        <a:cubicBezTo>
                          <a:pt x="15453" y="14419"/>
                          <a:pt x="17463" y="14187"/>
                          <a:pt x="18798" y="13317"/>
                        </a:cubicBezTo>
                        <a:cubicBezTo>
                          <a:pt x="21600" y="11490"/>
                          <a:pt x="19461" y="8825"/>
                          <a:pt x="18836" y="6375"/>
                        </a:cubicBezTo>
                        <a:cubicBezTo>
                          <a:pt x="18538" y="5206"/>
                          <a:pt x="18659" y="4004"/>
                          <a:pt x="18312" y="2846"/>
                        </a:cubicBezTo>
                        <a:cubicBezTo>
                          <a:pt x="18120" y="2207"/>
                          <a:pt x="17782" y="1602"/>
                          <a:pt x="17310" y="1118"/>
                        </a:cubicBezTo>
                        <a:cubicBezTo>
                          <a:pt x="16776" y="571"/>
                          <a:pt x="16089" y="211"/>
                          <a:pt x="15294" y="63"/>
                        </a:cubicBezTo>
                        <a:cubicBezTo>
                          <a:pt x="13902" y="-196"/>
                          <a:pt x="12549" y="356"/>
                          <a:pt x="11665" y="1451"/>
                        </a:cubicBezTo>
                        <a:cubicBezTo>
                          <a:pt x="10624" y="2739"/>
                          <a:pt x="10569" y="4287"/>
                          <a:pt x="10592" y="5790"/>
                        </a:cubicBezTo>
                        <a:cubicBezTo>
                          <a:pt x="10612" y="7051"/>
                          <a:pt x="10655" y="8309"/>
                          <a:pt x="10692" y="9568"/>
                        </a:cubicBezTo>
                        <a:cubicBezTo>
                          <a:pt x="8815" y="9754"/>
                          <a:pt x="6964" y="10026"/>
                          <a:pt x="5154" y="10380"/>
                        </a:cubicBezTo>
                        <a:cubicBezTo>
                          <a:pt x="3387" y="10727"/>
                          <a:pt x="1664" y="11151"/>
                          <a:pt x="0" y="11651"/>
                        </a:cubicBezTo>
                        <a:lnTo>
                          <a:pt x="1792" y="21404"/>
                        </a:lnTo>
                        <a:close/>
                      </a:path>
                    </a:pathLst>
                  </a:cu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553221">
                      <a:defRPr sz="400"/>
                    </a:pPr>
                  </a:p>
                </p:txBody>
              </p:sp>
              <p:sp>
                <p:nvSpPr>
                  <p:cNvPr id="509" name="Cirkel"/>
                  <p:cNvSpPr/>
                  <p:nvPr/>
                </p:nvSpPr>
                <p:spPr>
                  <a:xfrm flipH="1">
                    <a:off x="205115" y="0"/>
                    <a:ext cx="215912" cy="215911"/>
                  </a:xfrm>
                  <a:prstGeom prst="ellipse">
                    <a:avLst/>
                  </a:prstGeom>
                  <a:solidFill>
                    <a:srgbClr val="034D67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9154" tIns="9154" rIns="9154" bIns="9154" numCol="1" anchor="ctr">
                    <a:noAutofit/>
                  </a:bodyPr>
                  <a:lstStyle/>
                  <a:p>
                    <a:pPr defTabSz="187293">
                      <a:defRPr sz="6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</p:grpSp>
            <p:sp>
              <p:nvSpPr>
                <p:cNvPr id="511" name="Vorm"/>
                <p:cNvSpPr/>
                <p:nvPr/>
              </p:nvSpPr>
              <p:spPr>
                <a:xfrm>
                  <a:off x="226926" y="609842"/>
                  <a:ext cx="280369" cy="34556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210" y="0"/>
                      </a:moveTo>
                      <a:cubicBezTo>
                        <a:pt x="12676" y="1511"/>
                        <a:pt x="14905" y="3262"/>
                        <a:pt x="16845" y="5214"/>
                      </a:cubicBezTo>
                      <a:cubicBezTo>
                        <a:pt x="18725" y="7106"/>
                        <a:pt x="20322" y="9173"/>
                        <a:pt x="21600" y="11371"/>
                      </a:cubicBezTo>
                      <a:lnTo>
                        <a:pt x="15362" y="12959"/>
                      </a:lnTo>
                      <a:lnTo>
                        <a:pt x="14222" y="21418"/>
                      </a:lnTo>
                      <a:lnTo>
                        <a:pt x="9708" y="21600"/>
                      </a:lnTo>
                      <a:lnTo>
                        <a:pt x="8298" y="8966"/>
                      </a:lnTo>
                      <a:cubicBezTo>
                        <a:pt x="7747" y="11929"/>
                        <a:pt x="7317" y="14906"/>
                        <a:pt x="7010" y="17892"/>
                      </a:cubicBezTo>
                      <a:cubicBezTo>
                        <a:pt x="6916" y="18805"/>
                        <a:pt x="6833" y="19719"/>
                        <a:pt x="6762" y="20634"/>
                      </a:cubicBezTo>
                      <a:lnTo>
                        <a:pt x="3139" y="21026"/>
                      </a:lnTo>
                      <a:cubicBezTo>
                        <a:pt x="2846" y="18367"/>
                        <a:pt x="2478" y="15713"/>
                        <a:pt x="2035" y="13067"/>
                      </a:cubicBezTo>
                      <a:cubicBezTo>
                        <a:pt x="1476" y="9720"/>
                        <a:pt x="797" y="6387"/>
                        <a:pt x="0" y="3072"/>
                      </a:cubicBezTo>
                      <a:cubicBezTo>
                        <a:pt x="1331" y="2221"/>
                        <a:pt x="2805" y="1529"/>
                        <a:pt x="4378" y="1018"/>
                      </a:cubicBezTo>
                      <a:cubicBezTo>
                        <a:pt x="6237" y="414"/>
                        <a:pt x="8209" y="70"/>
                        <a:pt x="10210" y="0"/>
                      </a:cubicBezTo>
                      <a:close/>
                    </a:path>
                  </a:pathLst>
                </a:custGeom>
                <a:solidFill>
                  <a:srgbClr val="919191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12" name="Vorm"/>
                <p:cNvSpPr/>
                <p:nvPr/>
              </p:nvSpPr>
              <p:spPr>
                <a:xfrm>
                  <a:off x="308231" y="237850"/>
                  <a:ext cx="290560" cy="39620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61" h="19736" fill="norm" stroke="1" extrusionOk="0">
                      <a:moveTo>
                        <a:pt x="20912" y="1120"/>
                      </a:moveTo>
                      <a:cubicBezTo>
                        <a:pt x="18498" y="-1864"/>
                        <a:pt x="10943" y="1445"/>
                        <a:pt x="10437" y="7140"/>
                      </a:cubicBezTo>
                      <a:cubicBezTo>
                        <a:pt x="10235" y="9409"/>
                        <a:pt x="9670" y="11657"/>
                        <a:pt x="8751" y="13842"/>
                      </a:cubicBezTo>
                      <a:cubicBezTo>
                        <a:pt x="6690" y="14203"/>
                        <a:pt x="4713" y="14758"/>
                        <a:pt x="2878" y="15492"/>
                      </a:cubicBezTo>
                      <a:cubicBezTo>
                        <a:pt x="2085" y="15810"/>
                        <a:pt x="1309" y="16167"/>
                        <a:pt x="770" y="16676"/>
                      </a:cubicBezTo>
                      <a:cubicBezTo>
                        <a:pt x="-187" y="17579"/>
                        <a:pt x="-258" y="18783"/>
                        <a:pt x="588" y="19736"/>
                      </a:cubicBezTo>
                      <a:cubicBezTo>
                        <a:pt x="686" y="19177"/>
                        <a:pt x="1003" y="18646"/>
                        <a:pt x="1507" y="18200"/>
                      </a:cubicBezTo>
                      <a:cubicBezTo>
                        <a:pt x="1998" y="17766"/>
                        <a:pt x="2648" y="17427"/>
                        <a:pt x="3392" y="17218"/>
                      </a:cubicBezTo>
                      <a:lnTo>
                        <a:pt x="11529" y="15852"/>
                      </a:lnTo>
                      <a:cubicBezTo>
                        <a:pt x="11748" y="14745"/>
                        <a:pt x="12115" y="13654"/>
                        <a:pt x="12624" y="12592"/>
                      </a:cubicBezTo>
                      <a:cubicBezTo>
                        <a:pt x="13266" y="11255"/>
                        <a:pt x="14134" y="9964"/>
                        <a:pt x="15238" y="8756"/>
                      </a:cubicBezTo>
                      <a:cubicBezTo>
                        <a:pt x="16616" y="7248"/>
                        <a:pt x="18333" y="5900"/>
                        <a:pt x="19834" y="4448"/>
                      </a:cubicBezTo>
                      <a:cubicBezTo>
                        <a:pt x="20365" y="3934"/>
                        <a:pt x="20874" y="3400"/>
                        <a:pt x="21117" y="2793"/>
                      </a:cubicBezTo>
                      <a:cubicBezTo>
                        <a:pt x="21342" y="2232"/>
                        <a:pt x="21324" y="1629"/>
                        <a:pt x="20912" y="1120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13" name="Pijl"/>
                <p:cNvSpPr/>
                <p:nvPr/>
              </p:nvSpPr>
              <p:spPr>
                <a:xfrm rot="5400000">
                  <a:off x="-35390" y="638198"/>
                  <a:ext cx="248810" cy="178031"/>
                </a:xfrm>
                <a:prstGeom prst="rightArrow">
                  <a:avLst>
                    <a:gd name="adj1" fmla="val 32000"/>
                    <a:gd name="adj2" fmla="val 74178"/>
                  </a:avLst>
                </a:prstGeom>
                <a:solidFill>
                  <a:srgbClr val="4AA82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14" name="Vorm"/>
                <p:cNvSpPr/>
                <p:nvPr/>
              </p:nvSpPr>
              <p:spPr>
                <a:xfrm rot="21180000">
                  <a:off x="384556" y="316087"/>
                  <a:ext cx="290559" cy="39620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61" h="19736" fill="norm" stroke="1" extrusionOk="0">
                      <a:moveTo>
                        <a:pt x="20912" y="1120"/>
                      </a:moveTo>
                      <a:cubicBezTo>
                        <a:pt x="18498" y="-1864"/>
                        <a:pt x="10943" y="1445"/>
                        <a:pt x="10437" y="7140"/>
                      </a:cubicBezTo>
                      <a:cubicBezTo>
                        <a:pt x="10235" y="9409"/>
                        <a:pt x="9670" y="11657"/>
                        <a:pt x="8751" y="13842"/>
                      </a:cubicBezTo>
                      <a:cubicBezTo>
                        <a:pt x="6690" y="14203"/>
                        <a:pt x="4713" y="14758"/>
                        <a:pt x="2878" y="15492"/>
                      </a:cubicBezTo>
                      <a:cubicBezTo>
                        <a:pt x="2085" y="15810"/>
                        <a:pt x="1309" y="16167"/>
                        <a:pt x="770" y="16676"/>
                      </a:cubicBezTo>
                      <a:cubicBezTo>
                        <a:pt x="-187" y="17579"/>
                        <a:pt x="-258" y="18783"/>
                        <a:pt x="588" y="19736"/>
                      </a:cubicBezTo>
                      <a:cubicBezTo>
                        <a:pt x="686" y="19177"/>
                        <a:pt x="1003" y="18646"/>
                        <a:pt x="1507" y="18200"/>
                      </a:cubicBezTo>
                      <a:cubicBezTo>
                        <a:pt x="1998" y="17766"/>
                        <a:pt x="2648" y="17427"/>
                        <a:pt x="3392" y="17218"/>
                      </a:cubicBezTo>
                      <a:lnTo>
                        <a:pt x="11529" y="15852"/>
                      </a:lnTo>
                      <a:cubicBezTo>
                        <a:pt x="11748" y="14745"/>
                        <a:pt x="12115" y="13654"/>
                        <a:pt x="12624" y="12592"/>
                      </a:cubicBezTo>
                      <a:cubicBezTo>
                        <a:pt x="13266" y="11255"/>
                        <a:pt x="14134" y="9964"/>
                        <a:pt x="15238" y="8756"/>
                      </a:cubicBezTo>
                      <a:cubicBezTo>
                        <a:pt x="16616" y="7248"/>
                        <a:pt x="18333" y="5900"/>
                        <a:pt x="19834" y="4448"/>
                      </a:cubicBezTo>
                      <a:cubicBezTo>
                        <a:pt x="20365" y="3934"/>
                        <a:pt x="20874" y="3400"/>
                        <a:pt x="21117" y="2793"/>
                      </a:cubicBezTo>
                      <a:cubicBezTo>
                        <a:pt x="21342" y="2232"/>
                        <a:pt x="21324" y="1629"/>
                        <a:pt x="20912" y="1120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solidFill>
                    <a:srgbClr val="FFFFFF"/>
                  </a:solidFill>
                  <a:prstDash val="solid"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  <p:sp>
            <p:nvSpPr>
              <p:cNvPr id="516" name="Vorm"/>
              <p:cNvSpPr/>
              <p:nvPr/>
            </p:nvSpPr>
            <p:spPr>
              <a:xfrm>
                <a:off x="422517" y="221818"/>
                <a:ext cx="286089" cy="3579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64" fill="norm" stroke="1" extrusionOk="0">
                    <a:moveTo>
                      <a:pt x="0" y="14354"/>
                    </a:moveTo>
                    <a:lnTo>
                      <a:pt x="4569" y="16107"/>
                    </a:lnTo>
                    <a:lnTo>
                      <a:pt x="5238" y="14669"/>
                    </a:lnTo>
                    <a:lnTo>
                      <a:pt x="5065" y="21163"/>
                    </a:lnTo>
                    <a:cubicBezTo>
                      <a:pt x="7791" y="21336"/>
                      <a:pt x="10522" y="21453"/>
                      <a:pt x="13256" y="21514"/>
                    </a:cubicBezTo>
                    <a:cubicBezTo>
                      <a:pt x="16037" y="21576"/>
                      <a:pt x="18819" y="21580"/>
                      <a:pt x="21600" y="21526"/>
                    </a:cubicBezTo>
                    <a:cubicBezTo>
                      <a:pt x="20417" y="18083"/>
                      <a:pt x="19741" y="14572"/>
                      <a:pt x="19562" y="11055"/>
                    </a:cubicBezTo>
                    <a:cubicBezTo>
                      <a:pt x="19393" y="7740"/>
                      <a:pt x="19525" y="4106"/>
                      <a:pt x="16515" y="1712"/>
                    </a:cubicBezTo>
                    <a:cubicBezTo>
                      <a:pt x="15148" y="625"/>
                      <a:pt x="13297" y="14"/>
                      <a:pt x="11367" y="0"/>
                    </a:cubicBezTo>
                    <a:cubicBezTo>
                      <a:pt x="8538" y="-20"/>
                      <a:pt x="5949" y="1196"/>
                      <a:pt x="4362" y="3072"/>
                    </a:cubicBezTo>
                    <a:cubicBezTo>
                      <a:pt x="2914" y="4785"/>
                      <a:pt x="2450" y="6840"/>
                      <a:pt x="1890" y="8811"/>
                    </a:cubicBezTo>
                    <a:cubicBezTo>
                      <a:pt x="1363" y="10667"/>
                      <a:pt x="734" y="12516"/>
                      <a:pt x="0" y="14354"/>
                    </a:cubicBezTo>
                    <a:close/>
                  </a:path>
                </a:pathLst>
              </a:custGeom>
              <a:solidFill>
                <a:srgbClr val="C0C0C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517" name="Vorm"/>
              <p:cNvSpPr/>
              <p:nvPr/>
            </p:nvSpPr>
            <p:spPr>
              <a:xfrm>
                <a:off x="501944" y="337143"/>
                <a:ext cx="134768" cy="2589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174" h="21592" fill="norm" stroke="1" extrusionOk="0">
                    <a:moveTo>
                      <a:pt x="0" y="19395"/>
                    </a:moveTo>
                    <a:lnTo>
                      <a:pt x="12559" y="21592"/>
                    </a:lnTo>
                    <a:lnTo>
                      <a:pt x="19459" y="4986"/>
                    </a:lnTo>
                    <a:cubicBezTo>
                      <a:pt x="21600" y="2729"/>
                      <a:pt x="18675" y="12"/>
                      <a:pt x="14092" y="0"/>
                    </a:cubicBezTo>
                    <a:cubicBezTo>
                      <a:pt x="11162" y="-8"/>
                      <a:pt x="8718" y="1244"/>
                      <a:pt x="8488" y="2871"/>
                    </a:cubicBezTo>
                    <a:cubicBezTo>
                      <a:pt x="6371" y="7233"/>
                      <a:pt x="4163" y="11581"/>
                      <a:pt x="1866" y="15915"/>
                    </a:cubicBezTo>
                    <a:cubicBezTo>
                      <a:pt x="1250" y="17076"/>
                      <a:pt x="628" y="18236"/>
                      <a:pt x="0" y="19395"/>
                    </a:cubicBezTo>
                    <a:close/>
                  </a:path>
                </a:pathLst>
              </a:custGeom>
              <a:solidFill>
                <a:srgbClr val="C0C0C0"/>
              </a:solidFill>
              <a:ln w="12700" cap="flat">
                <a:noFill/>
                <a:miter lim="400000"/>
              </a:ln>
              <a:effectLst>
                <a:outerShdw sx="100000" sy="100000" kx="0" ky="0" algn="b" rotWithShape="0" blurRad="25400" dist="12700" dir="5392178">
                  <a:srgbClr val="797979">
                    <a:alpha val="50000"/>
                  </a:srgbClr>
                </a:outerShdw>
              </a:effectLst>
            </p:spPr>
            <p:txBody>
              <a:bodyPr wrap="square" lIns="29517" tIns="29517" rIns="29517" bIns="29517" numCol="1" anchor="ctr">
                <a:noAutofit/>
              </a:bodyPr>
              <a:lstStyle/>
              <a:p>
                <a:pPr/>
              </a:p>
            </p:txBody>
          </p:sp>
        </p:grpSp>
      </p:grpSp>
      <p:grpSp>
        <p:nvGrpSpPr>
          <p:cNvPr id="536" name="Groepeer"/>
          <p:cNvGrpSpPr/>
          <p:nvPr/>
        </p:nvGrpSpPr>
        <p:grpSpPr>
          <a:xfrm>
            <a:off x="2098020" y="1782550"/>
            <a:ext cx="1564967" cy="2027450"/>
            <a:chOff x="0" y="0"/>
            <a:chExt cx="1564965" cy="2027449"/>
          </a:xfrm>
        </p:grpSpPr>
        <p:sp>
          <p:nvSpPr>
            <p:cNvPr id="520" name="Afgeronde rechthoek"/>
            <p:cNvSpPr/>
            <p:nvPr/>
          </p:nvSpPr>
          <p:spPr>
            <a:xfrm rot="10800000">
              <a:off x="7501" y="0"/>
              <a:ext cx="1554320" cy="2022899"/>
            </a:xfrm>
            <a:prstGeom prst="roundRect">
              <a:avLst>
                <a:gd name="adj" fmla="val 14355"/>
              </a:avLst>
            </a:prstGeom>
            <a:solidFill>
              <a:srgbClr val="3C85B0"/>
            </a:solidFill>
            <a:ln w="12700" cap="flat">
              <a:solidFill>
                <a:srgbClr val="3C85B0"/>
              </a:solidFill>
              <a:prstDash val="solid"/>
              <a:miter lim="400000"/>
            </a:ln>
            <a:effectLst/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187293">
                <a:defRPr sz="6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534" name="Groepeer"/>
            <p:cNvGrpSpPr/>
            <p:nvPr/>
          </p:nvGrpSpPr>
          <p:grpSpPr>
            <a:xfrm>
              <a:off x="0" y="253977"/>
              <a:ext cx="1564966" cy="1773473"/>
              <a:chOff x="0" y="11000"/>
              <a:chExt cx="1564965" cy="1773471"/>
            </a:xfrm>
          </p:grpSpPr>
          <p:grpSp>
            <p:nvGrpSpPr>
              <p:cNvPr id="523" name="Groepeer"/>
              <p:cNvGrpSpPr/>
              <p:nvPr/>
            </p:nvGrpSpPr>
            <p:grpSpPr>
              <a:xfrm>
                <a:off x="0" y="11000"/>
                <a:ext cx="1564966" cy="1773473"/>
                <a:chOff x="0" y="11000"/>
                <a:chExt cx="1564965" cy="1773471"/>
              </a:xfrm>
            </p:grpSpPr>
            <p:sp>
              <p:nvSpPr>
                <p:cNvPr id="521" name="Afgeronde rechthoek"/>
                <p:cNvSpPr/>
                <p:nvPr/>
              </p:nvSpPr>
              <p:spPr>
                <a:xfrm>
                  <a:off x="0" y="11000"/>
                  <a:ext cx="1564966" cy="1773473"/>
                </a:xfrm>
                <a:prstGeom prst="roundRect">
                  <a:avLst>
                    <a:gd name="adj" fmla="val 14355"/>
                  </a:avLst>
                </a:prstGeom>
                <a:solidFill>
                  <a:srgbClr val="FFFFFF"/>
                </a:solidFill>
                <a:ln w="12700" cap="flat">
                  <a:solidFill>
                    <a:srgbClr val="0C7396"/>
                  </a:solidFill>
                  <a:prstDash val="solid"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22" name="Onderkleding omlaag doen"/>
                <p:cNvSpPr txBox="1"/>
                <p:nvPr/>
              </p:nvSpPr>
              <p:spPr>
                <a:xfrm>
                  <a:off x="32540" y="1238372"/>
                  <a:ext cx="1502249" cy="454120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9154" tIns="9154" rIns="9154" bIns="9154" numCol="1" anchor="ctr">
                  <a:noAutofit/>
                </a:bodyPr>
                <a:lstStyle>
                  <a:lvl1pPr defTabSz="553221">
                    <a:lnSpc>
                      <a:spcPct val="90000"/>
                    </a:lnSpc>
                    <a:defRPr sz="1400">
                      <a:solidFill>
                        <a:srgbClr val="337093"/>
                      </a:solidFill>
                      <a:latin typeface="Avenir Book"/>
                      <a:ea typeface="Avenir Book"/>
                      <a:cs typeface="Avenir Book"/>
                      <a:sym typeface="Avenir Book"/>
                    </a:defRPr>
                  </a:lvl1pPr>
                </a:lstStyle>
                <a:p>
                  <a:pPr/>
                  <a:r>
                    <a:t>Onderkleding omlaag doen</a:t>
                  </a:r>
                </a:p>
              </p:txBody>
            </p:sp>
          </p:grpSp>
          <p:grpSp>
            <p:nvGrpSpPr>
              <p:cNvPr id="533" name="Groepeer"/>
              <p:cNvGrpSpPr/>
              <p:nvPr/>
            </p:nvGrpSpPr>
            <p:grpSpPr>
              <a:xfrm>
                <a:off x="547265" y="95607"/>
                <a:ext cx="445035" cy="1016001"/>
                <a:chOff x="0" y="0"/>
                <a:chExt cx="445034" cy="1015999"/>
              </a:xfrm>
            </p:grpSpPr>
            <p:sp>
              <p:nvSpPr>
                <p:cNvPr id="524" name="Vorm"/>
                <p:cNvSpPr/>
                <p:nvPr/>
              </p:nvSpPr>
              <p:spPr>
                <a:xfrm>
                  <a:off x="76853" y="181042"/>
                  <a:ext cx="238381" cy="83495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412" h="21553" fill="norm" stroke="1" extrusionOk="0">
                      <a:moveTo>
                        <a:pt x="0" y="21294"/>
                      </a:moveTo>
                      <a:cubicBezTo>
                        <a:pt x="3496" y="19783"/>
                        <a:pt x="6414" y="18101"/>
                        <a:pt x="8670" y="16297"/>
                      </a:cubicBezTo>
                      <a:cubicBezTo>
                        <a:pt x="11151" y="14312"/>
                        <a:pt x="12807" y="12200"/>
                        <a:pt x="13580" y="10033"/>
                      </a:cubicBezTo>
                      <a:lnTo>
                        <a:pt x="18431" y="21553"/>
                      </a:lnTo>
                      <a:cubicBezTo>
                        <a:pt x="19950" y="18843"/>
                        <a:pt x="20893" y="16089"/>
                        <a:pt x="21247" y="13321"/>
                      </a:cubicBezTo>
                      <a:cubicBezTo>
                        <a:pt x="21600" y="10565"/>
                        <a:pt x="21371" y="7805"/>
                        <a:pt x="20711" y="5053"/>
                      </a:cubicBezTo>
                      <a:cubicBezTo>
                        <a:pt x="20465" y="4030"/>
                        <a:pt x="20158" y="2999"/>
                        <a:pt x="19752" y="1988"/>
                      </a:cubicBezTo>
                      <a:cubicBezTo>
                        <a:pt x="19524" y="1420"/>
                        <a:pt x="19147" y="849"/>
                        <a:pt x="17921" y="486"/>
                      </a:cubicBezTo>
                      <a:cubicBezTo>
                        <a:pt x="16762" y="142"/>
                        <a:pt x="15246" y="43"/>
                        <a:pt x="13835" y="8"/>
                      </a:cubicBezTo>
                      <a:cubicBezTo>
                        <a:pt x="11585" y="-47"/>
                        <a:pt x="9384" y="177"/>
                        <a:pt x="7602" y="775"/>
                      </a:cubicBezTo>
                      <a:cubicBezTo>
                        <a:pt x="4684" y="1754"/>
                        <a:pt x="5135" y="3200"/>
                        <a:pt x="5641" y="4546"/>
                      </a:cubicBezTo>
                      <a:cubicBezTo>
                        <a:pt x="7768" y="10203"/>
                        <a:pt x="5821" y="15911"/>
                        <a:pt x="0" y="21294"/>
                      </a:cubicBezTo>
                      <a:close/>
                    </a:path>
                  </a:pathLst>
                </a:custGeom>
                <a:solidFill>
                  <a:srgbClr val="034D67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553221">
                    <a:defRPr sz="400"/>
                  </a:pPr>
                </a:p>
              </p:txBody>
            </p:sp>
            <p:sp>
              <p:nvSpPr>
                <p:cNvPr id="525" name="Cirkel"/>
                <p:cNvSpPr/>
                <p:nvPr/>
              </p:nvSpPr>
              <p:spPr>
                <a:xfrm>
                  <a:off x="134940" y="0"/>
                  <a:ext cx="180266" cy="180265"/>
                </a:xfrm>
                <a:prstGeom prst="ellipse">
                  <a:avLst/>
                </a:prstGeom>
                <a:solidFill>
                  <a:srgbClr val="034D67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187293">
                    <a:defRPr sz="6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26" name="Vorm"/>
                <p:cNvSpPr/>
                <p:nvPr/>
              </p:nvSpPr>
              <p:spPr>
                <a:xfrm>
                  <a:off x="76605" y="479502"/>
                  <a:ext cx="250120" cy="44767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17" h="21600" fill="norm" stroke="1" extrusionOk="0">
                      <a:moveTo>
                        <a:pt x="4710" y="80"/>
                      </a:moveTo>
                      <a:lnTo>
                        <a:pt x="20645" y="0"/>
                      </a:lnTo>
                      <a:cubicBezTo>
                        <a:pt x="21316" y="3494"/>
                        <a:pt x="21600" y="7009"/>
                        <a:pt x="21496" y="10523"/>
                      </a:cubicBezTo>
                      <a:cubicBezTo>
                        <a:pt x="21388" y="14185"/>
                        <a:pt x="20858" y="17839"/>
                        <a:pt x="19911" y="21462"/>
                      </a:cubicBezTo>
                      <a:lnTo>
                        <a:pt x="15957" y="21349"/>
                      </a:lnTo>
                      <a:lnTo>
                        <a:pt x="12427" y="9409"/>
                      </a:lnTo>
                      <a:cubicBezTo>
                        <a:pt x="11609" y="11513"/>
                        <a:pt x="10589" y="13590"/>
                        <a:pt x="9372" y="15630"/>
                      </a:cubicBezTo>
                      <a:cubicBezTo>
                        <a:pt x="8160" y="17662"/>
                        <a:pt x="6754" y="19655"/>
                        <a:pt x="5162" y="21600"/>
                      </a:cubicBezTo>
                      <a:lnTo>
                        <a:pt x="0" y="21402"/>
                      </a:lnTo>
                      <a:cubicBezTo>
                        <a:pt x="1141" y="17858"/>
                        <a:pt x="2106" y="14297"/>
                        <a:pt x="2893" y="10723"/>
                      </a:cubicBezTo>
                      <a:cubicBezTo>
                        <a:pt x="3673" y="7185"/>
                        <a:pt x="4279" y="3636"/>
                        <a:pt x="4710" y="80"/>
                      </a:cubicBezTo>
                      <a:close/>
                    </a:path>
                  </a:pathLst>
                </a:custGeom>
                <a:solidFill>
                  <a:srgbClr val="919191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27" name="Vorm"/>
                <p:cNvSpPr/>
                <p:nvPr/>
              </p:nvSpPr>
              <p:spPr>
                <a:xfrm flipH="1" rot="16866581">
                  <a:off x="183414" y="259603"/>
                  <a:ext cx="289555" cy="18129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612" y="3317"/>
                      </a:moveTo>
                      <a:cubicBezTo>
                        <a:pt x="4750" y="4764"/>
                        <a:pt x="5790" y="6397"/>
                        <a:pt x="6715" y="8189"/>
                      </a:cubicBezTo>
                      <a:cubicBezTo>
                        <a:pt x="7884" y="10452"/>
                        <a:pt x="8860" y="12951"/>
                        <a:pt x="9620" y="15622"/>
                      </a:cubicBezTo>
                      <a:cubicBezTo>
                        <a:pt x="9969" y="14903"/>
                        <a:pt x="10364" y="14245"/>
                        <a:pt x="10800" y="13661"/>
                      </a:cubicBezTo>
                      <a:cubicBezTo>
                        <a:pt x="12388" y="11531"/>
                        <a:pt x="14414" y="10454"/>
                        <a:pt x="16505" y="10209"/>
                      </a:cubicBezTo>
                      <a:cubicBezTo>
                        <a:pt x="18231" y="10008"/>
                        <a:pt x="19965" y="10372"/>
                        <a:pt x="21600" y="11280"/>
                      </a:cubicBezTo>
                      <a:cubicBezTo>
                        <a:pt x="21029" y="12473"/>
                        <a:pt x="20209" y="13300"/>
                        <a:pt x="19288" y="13611"/>
                      </a:cubicBezTo>
                      <a:cubicBezTo>
                        <a:pt x="18440" y="13898"/>
                        <a:pt x="17557" y="13723"/>
                        <a:pt x="16704" y="13972"/>
                      </a:cubicBezTo>
                      <a:cubicBezTo>
                        <a:pt x="14712" y="14554"/>
                        <a:pt x="13316" y="17169"/>
                        <a:pt x="11695" y="19071"/>
                      </a:cubicBezTo>
                      <a:cubicBezTo>
                        <a:pt x="10791" y="20133"/>
                        <a:pt x="9791" y="20988"/>
                        <a:pt x="8725" y="21600"/>
                      </a:cubicBezTo>
                      <a:cubicBezTo>
                        <a:pt x="7305" y="20060"/>
                        <a:pt x="6011" y="18242"/>
                        <a:pt x="4874" y="16187"/>
                      </a:cubicBezTo>
                      <a:cubicBezTo>
                        <a:pt x="2345" y="11613"/>
                        <a:pt x="658" y="6011"/>
                        <a:pt x="0" y="0"/>
                      </a:cubicBezTo>
                      <a:lnTo>
                        <a:pt x="3612" y="3317"/>
                      </a:lnTo>
                      <a:close/>
                    </a:path>
                  </a:pathLst>
                </a:custGeom>
                <a:solidFill>
                  <a:srgbClr val="034D67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28" name="Vorm"/>
                <p:cNvSpPr/>
                <p:nvPr/>
              </p:nvSpPr>
              <p:spPr>
                <a:xfrm rot="4823793">
                  <a:off x="-31591" y="263075"/>
                  <a:ext cx="290919" cy="1743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3697" y="2589"/>
                      </a:moveTo>
                      <a:cubicBezTo>
                        <a:pt x="4829" y="4093"/>
                        <a:pt x="5864" y="5791"/>
                        <a:pt x="6785" y="7654"/>
                      </a:cubicBezTo>
                      <a:cubicBezTo>
                        <a:pt x="7948" y="10008"/>
                        <a:pt x="8920" y="12607"/>
                        <a:pt x="9676" y="15384"/>
                      </a:cubicBezTo>
                      <a:cubicBezTo>
                        <a:pt x="10023" y="14636"/>
                        <a:pt x="10417" y="13952"/>
                        <a:pt x="10851" y="13344"/>
                      </a:cubicBezTo>
                      <a:cubicBezTo>
                        <a:pt x="12432" y="11130"/>
                        <a:pt x="14447" y="10010"/>
                        <a:pt x="16529" y="9756"/>
                      </a:cubicBezTo>
                      <a:cubicBezTo>
                        <a:pt x="18247" y="9546"/>
                        <a:pt x="19973" y="9925"/>
                        <a:pt x="21600" y="10869"/>
                      </a:cubicBezTo>
                      <a:cubicBezTo>
                        <a:pt x="21031" y="12110"/>
                        <a:pt x="20215" y="12970"/>
                        <a:pt x="19299" y="13293"/>
                      </a:cubicBezTo>
                      <a:cubicBezTo>
                        <a:pt x="18455" y="13592"/>
                        <a:pt x="17576" y="13409"/>
                        <a:pt x="16727" y="13668"/>
                      </a:cubicBezTo>
                      <a:cubicBezTo>
                        <a:pt x="14744" y="14273"/>
                        <a:pt x="13355" y="16992"/>
                        <a:pt x="11742" y="18970"/>
                      </a:cubicBezTo>
                      <a:cubicBezTo>
                        <a:pt x="10841" y="20075"/>
                        <a:pt x="9847" y="20963"/>
                        <a:pt x="8786" y="21600"/>
                      </a:cubicBezTo>
                      <a:cubicBezTo>
                        <a:pt x="7378" y="19985"/>
                        <a:pt x="6091" y="18096"/>
                        <a:pt x="4953" y="15971"/>
                      </a:cubicBezTo>
                      <a:cubicBezTo>
                        <a:pt x="2520" y="11431"/>
                        <a:pt x="816" y="5936"/>
                        <a:pt x="0" y="0"/>
                      </a:cubicBezTo>
                      <a:lnTo>
                        <a:pt x="3697" y="2589"/>
                      </a:lnTo>
                      <a:close/>
                    </a:path>
                  </a:pathLst>
                </a:custGeom>
                <a:solidFill>
                  <a:srgbClr val="034D67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9154" tIns="9154" rIns="9154" bIns="9154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29" name="Pijl"/>
                <p:cNvSpPr/>
                <p:nvPr/>
              </p:nvSpPr>
              <p:spPr>
                <a:xfrm rot="5400000">
                  <a:off x="-30918" y="595093"/>
                  <a:ext cx="217367" cy="155532"/>
                </a:xfrm>
                <a:prstGeom prst="rightArrow">
                  <a:avLst>
                    <a:gd name="adj1" fmla="val 32000"/>
                    <a:gd name="adj2" fmla="val 74178"/>
                  </a:avLst>
                </a:prstGeom>
                <a:solidFill>
                  <a:srgbClr val="4AA82E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9517" tIns="29517" rIns="29517" bIns="29517" numCol="1" anchor="ctr">
                  <a:noAutofit/>
                </a:bodyPr>
                <a:lstStyle/>
                <a:p>
                  <a:pPr defTabSz="640490">
                    <a:defRPr sz="22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30" name="Vorm"/>
                <p:cNvSpPr/>
                <p:nvPr/>
              </p:nvSpPr>
              <p:spPr>
                <a:xfrm>
                  <a:off x="92609" y="185132"/>
                  <a:ext cx="260974" cy="31527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96" fill="norm" stroke="1" extrusionOk="0">
                      <a:moveTo>
                        <a:pt x="2913" y="21381"/>
                      </a:moveTo>
                      <a:cubicBezTo>
                        <a:pt x="5595" y="21528"/>
                        <a:pt x="8282" y="21600"/>
                        <a:pt x="10970" y="21596"/>
                      </a:cubicBezTo>
                      <a:cubicBezTo>
                        <a:pt x="13730" y="21593"/>
                        <a:pt x="16489" y="21509"/>
                        <a:pt x="19242" y="21346"/>
                      </a:cubicBezTo>
                      <a:cubicBezTo>
                        <a:pt x="18799" y="19575"/>
                        <a:pt x="18550" y="17775"/>
                        <a:pt x="18499" y="15967"/>
                      </a:cubicBezTo>
                      <a:cubicBezTo>
                        <a:pt x="18430" y="13565"/>
                        <a:pt x="18711" y="11165"/>
                        <a:pt x="19334" y="8818"/>
                      </a:cubicBezTo>
                      <a:cubicBezTo>
                        <a:pt x="19457" y="8453"/>
                        <a:pt x="19557" y="8084"/>
                        <a:pt x="19635" y="7711"/>
                      </a:cubicBezTo>
                      <a:cubicBezTo>
                        <a:pt x="19812" y="6866"/>
                        <a:pt x="19875" y="6006"/>
                        <a:pt x="20106" y="5170"/>
                      </a:cubicBezTo>
                      <a:cubicBezTo>
                        <a:pt x="20376" y="4192"/>
                        <a:pt x="20883" y="3255"/>
                        <a:pt x="21600" y="2398"/>
                      </a:cubicBezTo>
                      <a:cubicBezTo>
                        <a:pt x="21252" y="2130"/>
                        <a:pt x="20845" y="1901"/>
                        <a:pt x="20396" y="1713"/>
                      </a:cubicBezTo>
                      <a:cubicBezTo>
                        <a:pt x="19829" y="1475"/>
                        <a:pt x="19219" y="1322"/>
                        <a:pt x="18610" y="1171"/>
                      </a:cubicBezTo>
                      <a:cubicBezTo>
                        <a:pt x="17068" y="789"/>
                        <a:pt x="15522" y="419"/>
                        <a:pt x="13971" y="62"/>
                      </a:cubicBezTo>
                      <a:lnTo>
                        <a:pt x="13942" y="25"/>
                      </a:lnTo>
                      <a:cubicBezTo>
                        <a:pt x="13754" y="1104"/>
                        <a:pt x="12401" y="1918"/>
                        <a:pt x="10793" y="1919"/>
                      </a:cubicBezTo>
                      <a:cubicBezTo>
                        <a:pt x="9168" y="1920"/>
                        <a:pt x="7804" y="1093"/>
                        <a:pt x="7630" y="2"/>
                      </a:cubicBezTo>
                      <a:lnTo>
                        <a:pt x="7621" y="0"/>
                      </a:lnTo>
                      <a:cubicBezTo>
                        <a:pt x="6436" y="342"/>
                        <a:pt x="5239" y="654"/>
                        <a:pt x="4031" y="934"/>
                      </a:cubicBezTo>
                      <a:cubicBezTo>
                        <a:pt x="3202" y="1127"/>
                        <a:pt x="2364" y="1306"/>
                        <a:pt x="1580" y="1602"/>
                      </a:cubicBezTo>
                      <a:cubicBezTo>
                        <a:pt x="999" y="1821"/>
                        <a:pt x="466" y="2092"/>
                        <a:pt x="0" y="2413"/>
                      </a:cubicBezTo>
                      <a:cubicBezTo>
                        <a:pt x="736" y="3310"/>
                        <a:pt x="1237" y="4299"/>
                        <a:pt x="1476" y="5326"/>
                      </a:cubicBezTo>
                      <a:cubicBezTo>
                        <a:pt x="1663" y="6131"/>
                        <a:pt x="1692" y="6956"/>
                        <a:pt x="1870" y="7763"/>
                      </a:cubicBezTo>
                      <a:cubicBezTo>
                        <a:pt x="1970" y="8214"/>
                        <a:pt x="2115" y="8656"/>
                        <a:pt x="2305" y="9086"/>
                      </a:cubicBezTo>
                      <a:cubicBezTo>
                        <a:pt x="2909" y="11288"/>
                        <a:pt x="3245" y="13533"/>
                        <a:pt x="3310" y="15790"/>
                      </a:cubicBezTo>
                      <a:cubicBezTo>
                        <a:pt x="3364" y="17660"/>
                        <a:pt x="3231" y="19529"/>
                        <a:pt x="2913" y="21381"/>
                      </a:cubicBezTo>
                      <a:close/>
                    </a:path>
                  </a:pathLst>
                </a:custGeom>
                <a:solidFill>
                  <a:srgbClr val="C0C0C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48248" tIns="48248" rIns="48248" bIns="48248" numCol="1" anchor="ctr">
                  <a:noAutofit/>
                </a:bodyPr>
                <a:lstStyle/>
                <a:p>
                  <a:pPr defTabSz="555454">
                    <a:defRPr sz="18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31" name="Vorm"/>
                <p:cNvSpPr/>
                <p:nvPr/>
              </p:nvSpPr>
              <p:spPr>
                <a:xfrm>
                  <a:off x="38751" y="219855"/>
                  <a:ext cx="83439" cy="1182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3090" y="21600"/>
                      </a:moveTo>
                      <a:cubicBezTo>
                        <a:pt x="10916" y="20920"/>
                        <a:pt x="8814" y="20142"/>
                        <a:pt x="6800" y="19272"/>
                      </a:cubicBezTo>
                      <a:cubicBezTo>
                        <a:pt x="4382" y="18229"/>
                        <a:pt x="2105" y="17060"/>
                        <a:pt x="0" y="15776"/>
                      </a:cubicBezTo>
                      <a:lnTo>
                        <a:pt x="13905" y="0"/>
                      </a:lnTo>
                      <a:cubicBezTo>
                        <a:pt x="17549" y="2511"/>
                        <a:pt x="19911" y="5759"/>
                        <a:pt x="20669" y="9259"/>
                      </a:cubicBezTo>
                      <a:cubicBezTo>
                        <a:pt x="21060" y="11065"/>
                        <a:pt x="21008" y="12902"/>
                        <a:pt x="21225" y="14722"/>
                      </a:cubicBezTo>
                      <a:cubicBezTo>
                        <a:pt x="21310" y="15432"/>
                        <a:pt x="21435" y="16139"/>
                        <a:pt x="21600" y="16841"/>
                      </a:cubicBezTo>
                      <a:lnTo>
                        <a:pt x="13090" y="2160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48248" tIns="48248" rIns="48248" bIns="48248" numCol="1" anchor="ctr">
                  <a:noAutofit/>
                </a:bodyPr>
                <a:lstStyle/>
                <a:p>
                  <a:pPr defTabSz="555454">
                    <a:defRPr sz="18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32" name="Vorm"/>
                <p:cNvSpPr/>
                <p:nvPr/>
              </p:nvSpPr>
              <p:spPr>
                <a:xfrm flipH="1">
                  <a:off x="324342" y="219855"/>
                  <a:ext cx="83438" cy="1182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3090" y="21600"/>
                      </a:moveTo>
                      <a:cubicBezTo>
                        <a:pt x="10916" y="20920"/>
                        <a:pt x="8814" y="20142"/>
                        <a:pt x="6800" y="19272"/>
                      </a:cubicBezTo>
                      <a:cubicBezTo>
                        <a:pt x="4382" y="18229"/>
                        <a:pt x="2105" y="17060"/>
                        <a:pt x="0" y="15776"/>
                      </a:cubicBezTo>
                      <a:lnTo>
                        <a:pt x="13905" y="0"/>
                      </a:lnTo>
                      <a:cubicBezTo>
                        <a:pt x="17549" y="2511"/>
                        <a:pt x="19911" y="5759"/>
                        <a:pt x="20669" y="9259"/>
                      </a:cubicBezTo>
                      <a:cubicBezTo>
                        <a:pt x="21060" y="11065"/>
                        <a:pt x="21008" y="12902"/>
                        <a:pt x="21225" y="14722"/>
                      </a:cubicBezTo>
                      <a:cubicBezTo>
                        <a:pt x="21310" y="15432"/>
                        <a:pt x="21435" y="16139"/>
                        <a:pt x="21600" y="16841"/>
                      </a:cubicBezTo>
                      <a:lnTo>
                        <a:pt x="13090" y="2160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48248" tIns="48248" rIns="48248" bIns="48248" numCol="1" anchor="ctr">
                  <a:noAutofit/>
                </a:bodyPr>
                <a:lstStyle/>
                <a:p>
                  <a:pPr defTabSz="555454">
                    <a:defRPr sz="18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  <p:sp>
          <p:nvSpPr>
            <p:cNvPr id="535" name="Staan"/>
            <p:cNvSpPr txBox="1"/>
            <p:nvPr/>
          </p:nvSpPr>
          <p:spPr>
            <a:xfrm>
              <a:off x="507063" y="672"/>
              <a:ext cx="525439" cy="29829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>
                <a:defRPr sz="1400">
                  <a:solidFill>
                    <a:srgbClr val="FFFFFF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Staan</a:t>
              </a:r>
            </a:p>
          </p:txBody>
        </p:sp>
      </p:grpSp>
      <p:grpSp>
        <p:nvGrpSpPr>
          <p:cNvPr id="539" name="Groepeer"/>
          <p:cNvGrpSpPr/>
          <p:nvPr/>
        </p:nvGrpSpPr>
        <p:grpSpPr>
          <a:xfrm flipH="1">
            <a:off x="5041" y="1052958"/>
            <a:ext cx="1384745" cy="450239"/>
            <a:chOff x="0" y="0"/>
            <a:chExt cx="1384744" cy="450238"/>
          </a:xfrm>
        </p:grpSpPr>
        <p:sp>
          <p:nvSpPr>
            <p:cNvPr id="537" name="Schaar"/>
            <p:cNvSpPr/>
            <p:nvPr/>
          </p:nvSpPr>
          <p:spPr>
            <a:xfrm rot="8801108">
              <a:off x="982545" y="69042"/>
              <a:ext cx="344808" cy="312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fill="norm" stroke="1" extrusionOk="0">
                  <a:moveTo>
                    <a:pt x="7558" y="0"/>
                  </a:moveTo>
                  <a:cubicBezTo>
                    <a:pt x="6594" y="0"/>
                    <a:pt x="5708" y="535"/>
                    <a:pt x="5187" y="1430"/>
                  </a:cubicBezTo>
                  <a:cubicBezTo>
                    <a:pt x="4779" y="2130"/>
                    <a:pt x="4642" y="2965"/>
                    <a:pt x="4801" y="3782"/>
                  </a:cubicBezTo>
                  <a:cubicBezTo>
                    <a:pt x="4959" y="4599"/>
                    <a:pt x="5393" y="5298"/>
                    <a:pt x="6024" y="5750"/>
                  </a:cubicBezTo>
                  <a:cubicBezTo>
                    <a:pt x="6171" y="5856"/>
                    <a:pt x="6329" y="5946"/>
                    <a:pt x="6494" y="6021"/>
                  </a:cubicBezTo>
                  <a:lnTo>
                    <a:pt x="6531" y="6043"/>
                  </a:lnTo>
                  <a:lnTo>
                    <a:pt x="8917" y="7674"/>
                  </a:lnTo>
                  <a:lnTo>
                    <a:pt x="9567" y="10332"/>
                  </a:lnTo>
                  <a:lnTo>
                    <a:pt x="7116" y="10766"/>
                  </a:lnTo>
                  <a:lnTo>
                    <a:pt x="4762" y="8996"/>
                  </a:lnTo>
                  <a:cubicBezTo>
                    <a:pt x="4633" y="8859"/>
                    <a:pt x="4494" y="8735"/>
                    <a:pt x="4347" y="8630"/>
                  </a:cubicBezTo>
                  <a:cubicBezTo>
                    <a:pt x="3876" y="8292"/>
                    <a:pt x="3345" y="8133"/>
                    <a:pt x="2821" y="8133"/>
                  </a:cubicBezTo>
                  <a:cubicBezTo>
                    <a:pt x="1896" y="8133"/>
                    <a:pt x="989" y="8636"/>
                    <a:pt x="451" y="9560"/>
                  </a:cubicBezTo>
                  <a:cubicBezTo>
                    <a:pt x="43" y="10260"/>
                    <a:pt x="-94" y="11096"/>
                    <a:pt x="64" y="11913"/>
                  </a:cubicBezTo>
                  <a:cubicBezTo>
                    <a:pt x="223" y="12730"/>
                    <a:pt x="658" y="13429"/>
                    <a:pt x="1289" y="13881"/>
                  </a:cubicBezTo>
                  <a:cubicBezTo>
                    <a:pt x="2594" y="14816"/>
                    <a:pt x="4341" y="14400"/>
                    <a:pt x="5184" y="12953"/>
                  </a:cubicBezTo>
                  <a:cubicBezTo>
                    <a:pt x="5255" y="12830"/>
                    <a:pt x="5321" y="12696"/>
                    <a:pt x="5379" y="12558"/>
                  </a:cubicBezTo>
                  <a:lnTo>
                    <a:pt x="5506" y="12248"/>
                  </a:lnTo>
                  <a:lnTo>
                    <a:pt x="5755" y="12448"/>
                  </a:lnTo>
                  <a:cubicBezTo>
                    <a:pt x="6327" y="12907"/>
                    <a:pt x="7269" y="12731"/>
                    <a:pt x="7279" y="12729"/>
                  </a:cubicBezTo>
                  <a:lnTo>
                    <a:pt x="7316" y="12726"/>
                  </a:lnTo>
                  <a:lnTo>
                    <a:pt x="12082" y="12582"/>
                  </a:lnTo>
                  <a:lnTo>
                    <a:pt x="12682" y="12569"/>
                  </a:lnTo>
                  <a:lnTo>
                    <a:pt x="12680" y="12563"/>
                  </a:lnTo>
                  <a:lnTo>
                    <a:pt x="21506" y="12295"/>
                  </a:lnTo>
                  <a:cubicBezTo>
                    <a:pt x="20790" y="11514"/>
                    <a:pt x="20217" y="11228"/>
                    <a:pt x="20211" y="11225"/>
                  </a:cubicBezTo>
                  <a:lnTo>
                    <a:pt x="20169" y="11199"/>
                  </a:lnTo>
                  <a:cubicBezTo>
                    <a:pt x="19557" y="10730"/>
                    <a:pt x="18046" y="10594"/>
                    <a:pt x="17516" y="10582"/>
                  </a:cubicBezTo>
                  <a:lnTo>
                    <a:pt x="12692" y="10205"/>
                  </a:lnTo>
                  <a:lnTo>
                    <a:pt x="11802" y="10233"/>
                  </a:lnTo>
                  <a:lnTo>
                    <a:pt x="10602" y="7052"/>
                  </a:lnTo>
                  <a:cubicBezTo>
                    <a:pt x="10511" y="6749"/>
                    <a:pt x="10178" y="5898"/>
                    <a:pt x="9735" y="5603"/>
                  </a:cubicBezTo>
                  <a:lnTo>
                    <a:pt x="9476" y="5432"/>
                  </a:lnTo>
                  <a:lnTo>
                    <a:pt x="9675" y="5180"/>
                  </a:lnTo>
                  <a:cubicBezTo>
                    <a:pt x="9764" y="5066"/>
                    <a:pt x="9846" y="4944"/>
                    <a:pt x="9918" y="4820"/>
                  </a:cubicBezTo>
                  <a:cubicBezTo>
                    <a:pt x="10761" y="3373"/>
                    <a:pt x="10386" y="1435"/>
                    <a:pt x="9082" y="500"/>
                  </a:cubicBezTo>
                  <a:cubicBezTo>
                    <a:pt x="8626" y="173"/>
                    <a:pt x="8099" y="0"/>
                    <a:pt x="7558" y="0"/>
                  </a:cubicBezTo>
                  <a:close/>
                  <a:moveTo>
                    <a:pt x="7556" y="939"/>
                  </a:moveTo>
                  <a:cubicBezTo>
                    <a:pt x="7935" y="939"/>
                    <a:pt x="8304" y="1059"/>
                    <a:pt x="8623" y="1288"/>
                  </a:cubicBezTo>
                  <a:cubicBezTo>
                    <a:pt x="9065" y="1605"/>
                    <a:pt x="9367" y="2094"/>
                    <a:pt x="9478" y="2666"/>
                  </a:cubicBezTo>
                  <a:cubicBezTo>
                    <a:pt x="9589" y="3237"/>
                    <a:pt x="9493" y="3822"/>
                    <a:pt x="9208" y="4311"/>
                  </a:cubicBezTo>
                  <a:cubicBezTo>
                    <a:pt x="8843" y="4937"/>
                    <a:pt x="8223" y="5311"/>
                    <a:pt x="7549" y="5311"/>
                  </a:cubicBezTo>
                  <a:cubicBezTo>
                    <a:pt x="7170" y="5311"/>
                    <a:pt x="6801" y="5191"/>
                    <a:pt x="6482" y="4962"/>
                  </a:cubicBezTo>
                  <a:cubicBezTo>
                    <a:pt x="6041" y="4645"/>
                    <a:pt x="5736" y="4156"/>
                    <a:pt x="5626" y="3584"/>
                  </a:cubicBezTo>
                  <a:cubicBezTo>
                    <a:pt x="5515" y="3013"/>
                    <a:pt x="5612" y="2428"/>
                    <a:pt x="5898" y="1939"/>
                  </a:cubicBezTo>
                  <a:cubicBezTo>
                    <a:pt x="6262" y="1313"/>
                    <a:pt x="6882" y="939"/>
                    <a:pt x="7556" y="939"/>
                  </a:cubicBezTo>
                  <a:close/>
                  <a:moveTo>
                    <a:pt x="2791" y="9070"/>
                  </a:moveTo>
                  <a:cubicBezTo>
                    <a:pt x="3178" y="9063"/>
                    <a:pt x="3555" y="9181"/>
                    <a:pt x="3887" y="9419"/>
                  </a:cubicBezTo>
                  <a:cubicBezTo>
                    <a:pt x="4800" y="10073"/>
                    <a:pt x="5063" y="11429"/>
                    <a:pt x="4473" y="12442"/>
                  </a:cubicBezTo>
                  <a:cubicBezTo>
                    <a:pt x="4096" y="13089"/>
                    <a:pt x="3462" y="13443"/>
                    <a:pt x="2815" y="13443"/>
                  </a:cubicBezTo>
                  <a:cubicBezTo>
                    <a:pt x="2448" y="13443"/>
                    <a:pt x="2078" y="13329"/>
                    <a:pt x="1748" y="13093"/>
                  </a:cubicBezTo>
                  <a:cubicBezTo>
                    <a:pt x="835" y="12438"/>
                    <a:pt x="572" y="11082"/>
                    <a:pt x="1162" y="10069"/>
                  </a:cubicBezTo>
                  <a:cubicBezTo>
                    <a:pt x="1447" y="9579"/>
                    <a:pt x="1888" y="9242"/>
                    <a:pt x="2403" y="9119"/>
                  </a:cubicBezTo>
                  <a:cubicBezTo>
                    <a:pt x="2532" y="9088"/>
                    <a:pt x="2662" y="9073"/>
                    <a:pt x="2791" y="9070"/>
                  </a:cubicBezTo>
                  <a:close/>
                  <a:moveTo>
                    <a:pt x="10915" y="10738"/>
                  </a:moveTo>
                  <a:cubicBezTo>
                    <a:pt x="10966" y="10732"/>
                    <a:pt x="11019" y="10734"/>
                    <a:pt x="11071" y="10744"/>
                  </a:cubicBezTo>
                  <a:cubicBezTo>
                    <a:pt x="11140" y="10758"/>
                    <a:pt x="11209" y="10786"/>
                    <a:pt x="11272" y="10832"/>
                  </a:cubicBezTo>
                  <a:cubicBezTo>
                    <a:pt x="11525" y="11013"/>
                    <a:pt x="11597" y="11385"/>
                    <a:pt x="11434" y="11665"/>
                  </a:cubicBezTo>
                  <a:cubicBezTo>
                    <a:pt x="11271" y="11945"/>
                    <a:pt x="10933" y="12026"/>
                    <a:pt x="10681" y="11846"/>
                  </a:cubicBezTo>
                  <a:cubicBezTo>
                    <a:pt x="10429" y="11665"/>
                    <a:pt x="10357" y="11291"/>
                    <a:pt x="10520" y="11011"/>
                  </a:cubicBezTo>
                  <a:cubicBezTo>
                    <a:pt x="10611" y="10853"/>
                    <a:pt x="10759" y="10759"/>
                    <a:pt x="10915" y="10738"/>
                  </a:cubicBezTo>
                  <a:close/>
                  <a:moveTo>
                    <a:pt x="12892" y="13124"/>
                  </a:moveTo>
                  <a:lnTo>
                    <a:pt x="10607" y="13169"/>
                  </a:lnTo>
                  <a:lnTo>
                    <a:pt x="10748" y="13544"/>
                  </a:lnTo>
                  <a:lnTo>
                    <a:pt x="13033" y="18256"/>
                  </a:lnTo>
                  <a:cubicBezTo>
                    <a:pt x="13267" y="18800"/>
                    <a:pt x="14000" y="20272"/>
                    <a:pt x="14636" y="20698"/>
                  </a:cubicBezTo>
                  <a:lnTo>
                    <a:pt x="14676" y="20730"/>
                  </a:lnTo>
                  <a:cubicBezTo>
                    <a:pt x="14681" y="20735"/>
                    <a:pt x="15151" y="21197"/>
                    <a:pt x="16088" y="21600"/>
                  </a:cubicBezTo>
                  <a:lnTo>
                    <a:pt x="12892" y="13124"/>
                  </a:lnTo>
                  <a:close/>
                </a:path>
              </a:pathLst>
            </a:custGeom>
            <a:solidFill>
              <a:srgbClr val="3F8C27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538" name="Lijn"/>
            <p:cNvSpPr/>
            <p:nvPr/>
          </p:nvSpPr>
          <p:spPr>
            <a:xfrm>
              <a:off x="0" y="231202"/>
              <a:ext cx="1040498" cy="1"/>
            </a:xfrm>
            <a:prstGeom prst="line">
              <a:avLst/>
            </a:prstGeom>
            <a:noFill/>
            <a:ln w="12700" cap="flat">
              <a:solidFill>
                <a:srgbClr val="3F8C27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3E4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" name="Groepeer"/>
          <p:cNvGrpSpPr/>
          <p:nvPr/>
        </p:nvGrpSpPr>
        <p:grpSpPr>
          <a:xfrm>
            <a:off x="-135264" y="853903"/>
            <a:ext cx="7345421" cy="672565"/>
            <a:chOff x="-481607" y="-200868"/>
            <a:chExt cx="7345419" cy="672564"/>
          </a:xfrm>
        </p:grpSpPr>
        <p:sp>
          <p:nvSpPr>
            <p:cNvPr id="541" name="Afgeronde rechthoek"/>
            <p:cNvSpPr/>
            <p:nvPr/>
          </p:nvSpPr>
          <p:spPr>
            <a:xfrm flipH="1" rot="10800000">
              <a:off x="-481608" y="-200869"/>
              <a:ext cx="7345421" cy="672565"/>
            </a:xfrm>
            <a:prstGeom prst="roundRect">
              <a:avLst>
                <a:gd name="adj" fmla="val 10428"/>
              </a:avLst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36837" tIns="36837" rIns="36837" bIns="36837" numCol="1" anchor="ctr">
              <a:noAutofit/>
            </a:bodyPr>
            <a:lstStyle/>
            <a:p>
              <a:pPr defTabSz="452846">
                <a:defRPr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542" name="De pictokaart kan uitgeknipt worden en naar eigen invulling aangepast worden.…"/>
            <p:cNvSpPr txBox="1"/>
            <p:nvPr/>
          </p:nvSpPr>
          <p:spPr>
            <a:xfrm>
              <a:off x="162293" y="11954"/>
              <a:ext cx="6539226" cy="433617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/>
            <a:p>
              <a:pPr algn="l" defTabSz="12700"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 sz="1100">
                  <a:solidFill>
                    <a:srgbClr val="000000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De pictokaart kan uitgeknipt worden en naar eigen invulling aangepast worden. </a:t>
              </a:r>
            </a:p>
            <a:p>
              <a:pPr algn="l" defTabSz="12700">
                <a:tabLst>
                  <a:tab pos="355600" algn="l"/>
                  <a:tab pos="711200" algn="l"/>
                  <a:tab pos="1066800" algn="l"/>
                  <a:tab pos="1422400" algn="l"/>
                  <a:tab pos="1778000" algn="l"/>
                  <a:tab pos="2133600" algn="l"/>
                  <a:tab pos="2489200" algn="l"/>
                  <a:tab pos="2844800" algn="l"/>
                  <a:tab pos="3200400" algn="l"/>
                  <a:tab pos="3556000" algn="l"/>
                  <a:tab pos="3911600" algn="l"/>
                  <a:tab pos="4267200" algn="l"/>
                </a:tabLst>
                <a:defRPr sz="1100">
                  <a:solidFill>
                    <a:srgbClr val="000000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pPr>
              <a:r>
                <a:t>Daar waar een bepaalde picto mist, kan deze zelf toegevoegd worden.</a:t>
              </a:r>
            </a:p>
          </p:txBody>
        </p:sp>
      </p:grpSp>
      <p:grpSp>
        <p:nvGrpSpPr>
          <p:cNvPr id="546" name="Groepeer"/>
          <p:cNvGrpSpPr/>
          <p:nvPr/>
        </p:nvGrpSpPr>
        <p:grpSpPr>
          <a:xfrm flipH="1">
            <a:off x="-104795" y="-26505"/>
            <a:ext cx="7318681" cy="1364770"/>
            <a:chOff x="0" y="0"/>
            <a:chExt cx="7318679" cy="1364768"/>
          </a:xfrm>
        </p:grpSpPr>
        <p:sp>
          <p:nvSpPr>
            <p:cNvPr id="544" name="Driehoek"/>
            <p:cNvSpPr/>
            <p:nvPr/>
          </p:nvSpPr>
          <p:spPr>
            <a:xfrm rot="18900000">
              <a:off x="1077927" y="792276"/>
              <a:ext cx="474269" cy="474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0887B4"/>
            </a:solidFill>
            <a:ln w="3175" cap="flat">
              <a:noFill/>
              <a:miter lim="400000"/>
            </a:ln>
            <a:effectLst/>
          </p:spPr>
          <p:txBody>
            <a:bodyPr wrap="square" lIns="32344" tIns="32344" rIns="32344" bIns="32344" numCol="1" anchor="ctr">
              <a:noAutofit/>
            </a:bodyPr>
            <a:lstStyle/>
            <a:p>
              <a:pPr defTabSz="372360">
                <a:defRPr sz="1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545" name="Vorm"/>
            <p:cNvSpPr/>
            <p:nvPr/>
          </p:nvSpPr>
          <p:spPr>
            <a:xfrm>
              <a:off x="0" y="0"/>
              <a:ext cx="7318680" cy="1038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8" h="21554" fill="norm" stroke="1" extrusionOk="0">
                  <a:moveTo>
                    <a:pt x="5" y="0"/>
                  </a:moveTo>
                  <a:lnTo>
                    <a:pt x="21598" y="0"/>
                  </a:lnTo>
                  <a:lnTo>
                    <a:pt x="21598" y="21530"/>
                  </a:lnTo>
                  <a:lnTo>
                    <a:pt x="10802" y="21530"/>
                  </a:lnTo>
                  <a:lnTo>
                    <a:pt x="5404" y="21530"/>
                  </a:lnTo>
                  <a:lnTo>
                    <a:pt x="2705" y="21530"/>
                  </a:lnTo>
                  <a:lnTo>
                    <a:pt x="1355" y="21530"/>
                  </a:lnTo>
                  <a:lnTo>
                    <a:pt x="680" y="21530"/>
                  </a:lnTo>
                  <a:cubicBezTo>
                    <a:pt x="513" y="21600"/>
                    <a:pt x="348" y="21516"/>
                    <a:pt x="221" y="21320"/>
                  </a:cubicBezTo>
                  <a:cubicBezTo>
                    <a:pt x="143" y="21199"/>
                    <a:pt x="95" y="21047"/>
                    <a:pt x="67" y="20888"/>
                  </a:cubicBezTo>
                  <a:cubicBezTo>
                    <a:pt x="28" y="20667"/>
                    <a:pt x="11" y="20432"/>
                    <a:pt x="5" y="20184"/>
                  </a:cubicBezTo>
                  <a:cubicBezTo>
                    <a:pt x="0" y="19960"/>
                    <a:pt x="-2" y="19735"/>
                    <a:pt x="1" y="19511"/>
                  </a:cubicBezTo>
                  <a:lnTo>
                    <a:pt x="5" y="18838"/>
                  </a:lnTo>
                  <a:lnTo>
                    <a:pt x="5" y="16147"/>
                  </a:lnTo>
                  <a:lnTo>
                    <a:pt x="5" y="1076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887B4"/>
            </a:solidFill>
            <a:ln w="3175" cap="flat">
              <a:noFill/>
              <a:miter lim="400000"/>
            </a:ln>
            <a:effectLst/>
          </p:spPr>
          <p:txBody>
            <a:bodyPr wrap="square" lIns="32344" tIns="32344" rIns="32344" bIns="32344" numCol="1" anchor="ctr">
              <a:noAutofit/>
            </a:bodyPr>
            <a:lstStyle/>
            <a:p>
              <a:pPr defTabSz="372360">
                <a:defRPr sz="1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547" name="Pictokaart zittend aankleden"/>
          <p:cNvSpPr txBox="1"/>
          <p:nvPr/>
        </p:nvSpPr>
        <p:spPr>
          <a:xfrm>
            <a:off x="888029" y="268368"/>
            <a:ext cx="5780442" cy="4978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356" tIns="39356" rIns="39356" bIns="39356" anchor="ctr">
            <a:spAutoFit/>
          </a:bodyPr>
          <a:lstStyle>
            <a:lvl1pPr defTabSz="452846">
              <a:lnSpc>
                <a:spcPct val="90000"/>
              </a:lnSpc>
              <a:defRPr sz="2400">
                <a:solidFill>
                  <a:srgbClr val="FFFFFF"/>
                </a:solidFill>
                <a:latin typeface="Avenir Medium"/>
                <a:ea typeface="Avenir Medium"/>
                <a:cs typeface="Avenir Medium"/>
                <a:sym typeface="Avenir Medium"/>
              </a:defRPr>
            </a:lvl1pPr>
          </a:lstStyle>
          <a:p>
            <a:pPr/>
            <a:r>
              <a:t>Pictokaart zittend aankleden </a:t>
            </a:r>
          </a:p>
        </p:txBody>
      </p:sp>
      <p:grpSp>
        <p:nvGrpSpPr>
          <p:cNvPr id="611" name="Groepeer"/>
          <p:cNvGrpSpPr/>
          <p:nvPr/>
        </p:nvGrpSpPr>
        <p:grpSpPr>
          <a:xfrm>
            <a:off x="322327" y="136274"/>
            <a:ext cx="762001" cy="762001"/>
            <a:chOff x="0" y="0"/>
            <a:chExt cx="762000" cy="762000"/>
          </a:xfrm>
        </p:grpSpPr>
        <p:sp>
          <p:nvSpPr>
            <p:cNvPr id="548" name="Cirkel"/>
            <p:cNvSpPr/>
            <p:nvPr/>
          </p:nvSpPr>
          <p:spPr>
            <a:xfrm>
              <a:off x="0" y="0"/>
              <a:ext cx="762000" cy="762000"/>
            </a:xfrm>
            <a:prstGeom prst="ellipse">
              <a:avLst/>
            </a:prstGeom>
            <a:solidFill>
              <a:srgbClr val="FFFFFF"/>
            </a:solidFill>
            <a:ln w="3175" cap="flat">
              <a:noFill/>
              <a:miter lim="400000"/>
            </a:ln>
            <a:effectLst/>
          </p:spPr>
          <p:txBody>
            <a:bodyPr wrap="square" lIns="16752" tIns="16752" rIns="16752" bIns="16752" numCol="1" anchor="ctr">
              <a:noAutofit/>
            </a:bodyPr>
            <a:lstStyle/>
            <a:p>
              <a:pPr defTabSz="257154">
                <a:defRPr sz="9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grpSp>
          <p:nvGrpSpPr>
            <p:cNvPr id="610" name="Groepeer"/>
            <p:cNvGrpSpPr/>
            <p:nvPr/>
          </p:nvGrpSpPr>
          <p:grpSpPr>
            <a:xfrm>
              <a:off x="105085" y="108042"/>
              <a:ext cx="505881" cy="546465"/>
              <a:chOff x="-229" y="0"/>
              <a:chExt cx="505879" cy="546463"/>
            </a:xfrm>
          </p:grpSpPr>
          <p:grpSp>
            <p:nvGrpSpPr>
              <p:cNvPr id="572" name="Groepeer"/>
              <p:cNvGrpSpPr/>
              <p:nvPr/>
            </p:nvGrpSpPr>
            <p:grpSpPr>
              <a:xfrm>
                <a:off x="272896" y="-1"/>
                <a:ext cx="232755" cy="546465"/>
                <a:chOff x="0" y="0"/>
                <a:chExt cx="232753" cy="546463"/>
              </a:xfrm>
            </p:grpSpPr>
            <p:sp>
              <p:nvSpPr>
                <p:cNvPr id="549" name="Vorm"/>
                <p:cNvSpPr/>
                <p:nvPr/>
              </p:nvSpPr>
              <p:spPr>
                <a:xfrm>
                  <a:off x="0" y="275"/>
                  <a:ext cx="232754" cy="54618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32" h="21587" fill="norm" stroke="1" extrusionOk="0">
                      <a:moveTo>
                        <a:pt x="2079" y="92"/>
                      </a:moveTo>
                      <a:cubicBezTo>
                        <a:pt x="4886" y="34"/>
                        <a:pt x="7695" y="4"/>
                        <a:pt x="10505" y="0"/>
                      </a:cubicBezTo>
                      <a:cubicBezTo>
                        <a:pt x="13518" y="-3"/>
                        <a:pt x="16531" y="25"/>
                        <a:pt x="19542" y="85"/>
                      </a:cubicBezTo>
                      <a:lnTo>
                        <a:pt x="19610" y="617"/>
                      </a:lnTo>
                      <a:cubicBezTo>
                        <a:pt x="19826" y="964"/>
                        <a:pt x="19989" y="1317"/>
                        <a:pt x="20097" y="1674"/>
                      </a:cubicBezTo>
                      <a:cubicBezTo>
                        <a:pt x="20204" y="2025"/>
                        <a:pt x="20258" y="2379"/>
                        <a:pt x="20318" y="2733"/>
                      </a:cubicBezTo>
                      <a:cubicBezTo>
                        <a:pt x="20618" y="4497"/>
                        <a:pt x="21080" y="6255"/>
                        <a:pt x="21312" y="8021"/>
                      </a:cubicBezTo>
                      <a:cubicBezTo>
                        <a:pt x="21570" y="9983"/>
                        <a:pt x="21543" y="11949"/>
                        <a:pt x="21513" y="13913"/>
                      </a:cubicBezTo>
                      <a:cubicBezTo>
                        <a:pt x="21473" y="16438"/>
                        <a:pt x="21428" y="18962"/>
                        <a:pt x="21376" y="21486"/>
                      </a:cubicBezTo>
                      <a:cubicBezTo>
                        <a:pt x="20161" y="21564"/>
                        <a:pt x="18931" y="21597"/>
                        <a:pt x="17702" y="21584"/>
                      </a:cubicBezTo>
                      <a:cubicBezTo>
                        <a:pt x="16440" y="21571"/>
                        <a:pt x="15184" y="21510"/>
                        <a:pt x="13948" y="21401"/>
                      </a:cubicBezTo>
                      <a:lnTo>
                        <a:pt x="10814" y="6822"/>
                      </a:lnTo>
                      <a:lnTo>
                        <a:pt x="10366" y="6822"/>
                      </a:lnTo>
                      <a:cubicBezTo>
                        <a:pt x="9971" y="9213"/>
                        <a:pt x="9556" y="11603"/>
                        <a:pt x="9122" y="13993"/>
                      </a:cubicBezTo>
                      <a:cubicBezTo>
                        <a:pt x="8673" y="16461"/>
                        <a:pt x="8203" y="18927"/>
                        <a:pt x="7712" y="21393"/>
                      </a:cubicBezTo>
                      <a:cubicBezTo>
                        <a:pt x="6512" y="21492"/>
                        <a:pt x="5294" y="21547"/>
                        <a:pt x="4072" y="21559"/>
                      </a:cubicBezTo>
                      <a:cubicBezTo>
                        <a:pt x="2803" y="21571"/>
                        <a:pt x="1534" y="21535"/>
                        <a:pt x="280" y="21453"/>
                      </a:cubicBezTo>
                      <a:cubicBezTo>
                        <a:pt x="61" y="18894"/>
                        <a:pt x="-30" y="16333"/>
                        <a:pt x="8" y="13773"/>
                      </a:cubicBezTo>
                      <a:cubicBezTo>
                        <a:pt x="39" y="11710"/>
                        <a:pt x="153" y="9648"/>
                        <a:pt x="461" y="7590"/>
                      </a:cubicBezTo>
                      <a:cubicBezTo>
                        <a:pt x="710" y="5925"/>
                        <a:pt x="1086" y="4264"/>
                        <a:pt x="1370" y="2600"/>
                      </a:cubicBezTo>
                      <a:cubicBezTo>
                        <a:pt x="1434" y="2222"/>
                        <a:pt x="1494" y="1845"/>
                        <a:pt x="1620" y="1470"/>
                      </a:cubicBezTo>
                      <a:cubicBezTo>
                        <a:pt x="1728" y="1151"/>
                        <a:pt x="1885" y="834"/>
                        <a:pt x="2089" y="523"/>
                      </a:cubicBezTo>
                      <a:lnTo>
                        <a:pt x="2079" y="92"/>
                      </a:lnTo>
                      <a:close/>
                    </a:path>
                  </a:pathLst>
                </a:custGeom>
                <a:solidFill>
                  <a:srgbClr val="377193"/>
                </a:solidFill>
                <a:ln w="3175" cap="flat">
                  <a:noFill/>
                  <a:miter lim="400000"/>
                </a:ln>
                <a:effectLst>
                  <a:outerShdw sx="100000" sy="100000" kx="0" ky="0" algn="b" rotWithShape="0" blurRad="0" dist="0" dir="6000000">
                    <a:srgbClr val="5E5E5E">
                      <a:alpha val="50000"/>
                    </a:srgbClr>
                  </a:outerShdw>
                </a:effectLst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550" name="Vorm"/>
                <p:cNvSpPr/>
                <p:nvPr/>
              </p:nvSpPr>
              <p:spPr>
                <a:xfrm>
                  <a:off x="24772" y="-1"/>
                  <a:ext cx="186861" cy="1529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246" fill="norm" stroke="1" extrusionOk="0">
                      <a:moveTo>
                        <a:pt x="0" y="2461"/>
                      </a:moveTo>
                      <a:cubicBezTo>
                        <a:pt x="3510" y="772"/>
                        <a:pt x="7022" y="-48"/>
                        <a:pt x="10534" y="2"/>
                      </a:cubicBezTo>
                      <a:cubicBezTo>
                        <a:pt x="14224" y="54"/>
                        <a:pt x="17914" y="1066"/>
                        <a:pt x="21600" y="3037"/>
                      </a:cubicBezTo>
                      <a:cubicBezTo>
                        <a:pt x="18027" y="15423"/>
                        <a:pt x="14324" y="21552"/>
                        <a:pt x="10606" y="21233"/>
                      </a:cubicBezTo>
                      <a:cubicBezTo>
                        <a:pt x="7015" y="20926"/>
                        <a:pt x="3446" y="14608"/>
                        <a:pt x="0" y="2461"/>
                      </a:cubicBezTo>
                      <a:close/>
                    </a:path>
                  </a:pathLst>
                </a:custGeom>
                <a:solidFill>
                  <a:srgbClr val="1F4C64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51" name="Rechthoek"/>
                <p:cNvSpPr/>
                <p:nvPr/>
              </p:nvSpPr>
              <p:spPr>
                <a:xfrm rot="60000">
                  <a:off x="140761" y="14744"/>
                  <a:ext cx="8062" cy="30694"/>
                </a:xfrm>
                <a:prstGeom prst="rect">
                  <a:avLst/>
                </a:prstGeom>
                <a:solidFill>
                  <a:srgbClr val="3C85B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52" name="Rechthoek"/>
                <p:cNvSpPr/>
                <p:nvPr/>
              </p:nvSpPr>
              <p:spPr>
                <a:xfrm rot="21540000">
                  <a:off x="85336" y="14744"/>
                  <a:ext cx="8062" cy="30694"/>
                </a:xfrm>
                <a:prstGeom prst="rect">
                  <a:avLst/>
                </a:prstGeom>
                <a:solidFill>
                  <a:srgbClr val="3C85B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53" name="Cirkel"/>
                <p:cNvSpPr/>
                <p:nvPr/>
              </p:nvSpPr>
              <p:spPr>
                <a:xfrm>
                  <a:off x="113798" y="21406"/>
                  <a:ext cx="9879" cy="9880"/>
                </a:xfrm>
                <a:prstGeom prst="ellipse">
                  <a:avLst/>
                </a:pr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sp>
              <p:nvSpPr>
                <p:cNvPr id="554" name="Lijn"/>
                <p:cNvSpPr/>
                <p:nvPr/>
              </p:nvSpPr>
              <p:spPr>
                <a:xfrm>
                  <a:off x="111730" y="16479"/>
                  <a:ext cx="875" cy="156120"/>
                </a:xfrm>
                <a:prstGeom prst="line">
                  <a:avLst/>
                </a:prstGeom>
                <a:noFill/>
                <a:ln w="3175" cap="flat">
                  <a:solidFill>
                    <a:srgbClr val="1F4C64"/>
                  </a:solidFill>
                  <a:prstDash val="solid"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555" name="Vorm"/>
                <p:cNvSpPr/>
                <p:nvPr/>
              </p:nvSpPr>
              <p:spPr>
                <a:xfrm>
                  <a:off x="112595" y="36219"/>
                  <a:ext cx="22024" cy="13620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2912" y="8"/>
                      </a:moveTo>
                      <a:lnTo>
                        <a:pt x="17432" y="0"/>
                      </a:lnTo>
                      <a:lnTo>
                        <a:pt x="21600" y="9721"/>
                      </a:lnTo>
                      <a:cubicBezTo>
                        <a:pt x="20925" y="10546"/>
                        <a:pt x="18625" y="11313"/>
                        <a:pt x="15039" y="11910"/>
                      </a:cubicBezTo>
                      <a:cubicBezTo>
                        <a:pt x="12108" y="12397"/>
                        <a:pt x="8429" y="12750"/>
                        <a:pt x="4378" y="12933"/>
                      </a:cubicBezTo>
                      <a:lnTo>
                        <a:pt x="4412" y="21595"/>
                      </a:lnTo>
                      <a:lnTo>
                        <a:pt x="20" y="21600"/>
                      </a:lnTo>
                      <a:lnTo>
                        <a:pt x="0" y="12209"/>
                      </a:lnTo>
                      <a:cubicBezTo>
                        <a:pt x="4612" y="12106"/>
                        <a:pt x="8857" y="11745"/>
                        <a:pt x="12001" y="11190"/>
                      </a:cubicBezTo>
                      <a:cubicBezTo>
                        <a:pt x="14402" y="10766"/>
                        <a:pt x="16053" y="10245"/>
                        <a:pt x="16781" y="9682"/>
                      </a:cubicBezTo>
                      <a:lnTo>
                        <a:pt x="12912" y="8"/>
                      </a:lnTo>
                      <a:close/>
                    </a:path>
                  </a:pathLst>
                </a:custGeom>
                <a:solidFill>
                  <a:srgbClr val="3C85B0"/>
                </a:solidFill>
                <a:ln w="3175" cap="flat">
                  <a:solidFill>
                    <a:srgbClr val="3C85B0"/>
                  </a:solidFill>
                  <a:prstDash val="solid"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grpSp>
              <p:nvGrpSpPr>
                <p:cNvPr id="563" name="Groepeer"/>
                <p:cNvGrpSpPr/>
                <p:nvPr/>
              </p:nvGrpSpPr>
              <p:grpSpPr>
                <a:xfrm>
                  <a:off x="151537" y="33177"/>
                  <a:ext cx="67612" cy="32427"/>
                  <a:chOff x="0" y="0"/>
                  <a:chExt cx="67611" cy="32426"/>
                </a:xfrm>
              </p:grpSpPr>
              <p:grpSp>
                <p:nvGrpSpPr>
                  <p:cNvPr id="559" name="Groepeer"/>
                  <p:cNvGrpSpPr/>
                  <p:nvPr/>
                </p:nvGrpSpPr>
                <p:grpSpPr>
                  <a:xfrm>
                    <a:off x="16718" y="8367"/>
                    <a:ext cx="36473" cy="17215"/>
                    <a:chOff x="0" y="0"/>
                    <a:chExt cx="36471" cy="17213"/>
                  </a:xfrm>
                </p:grpSpPr>
                <p:sp>
                  <p:nvSpPr>
                    <p:cNvPr id="556" name="Vorm"/>
                    <p:cNvSpPr/>
                    <p:nvPr/>
                  </p:nvSpPr>
                  <p:spPr>
                    <a:xfrm>
                      <a:off x="205" y="158"/>
                      <a:ext cx="33333" cy="170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72" fill="norm" stroke="1" extrusionOk="0">
                          <a:moveTo>
                            <a:pt x="0" y="5052"/>
                          </a:moveTo>
                          <a:cubicBezTo>
                            <a:pt x="3418" y="4611"/>
                            <a:pt x="6828" y="3971"/>
                            <a:pt x="10227" y="3134"/>
                          </a:cubicBezTo>
                          <a:cubicBezTo>
                            <a:pt x="13651" y="2289"/>
                            <a:pt x="17062" y="1244"/>
                            <a:pt x="20453" y="0"/>
                          </a:cubicBezTo>
                          <a:lnTo>
                            <a:pt x="21600" y="19560"/>
                          </a:lnTo>
                          <a:cubicBezTo>
                            <a:pt x="19176" y="20622"/>
                            <a:pt x="16720" y="21240"/>
                            <a:pt x="14261" y="21420"/>
                          </a:cubicBezTo>
                          <a:cubicBezTo>
                            <a:pt x="11793" y="21600"/>
                            <a:pt x="9300" y="21342"/>
                            <a:pt x="6876" y="20180"/>
                          </a:cubicBezTo>
                          <a:cubicBezTo>
                            <a:pt x="4482" y="19032"/>
                            <a:pt x="2219" y="17027"/>
                            <a:pt x="203" y="14268"/>
                          </a:cubicBezTo>
                          <a:lnTo>
                            <a:pt x="0" y="5052"/>
                          </a:lnTo>
                          <a:close/>
                        </a:path>
                      </a:pathLst>
                    </a:custGeom>
                    <a:solidFill>
                      <a:srgbClr val="285F7D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57" name="Vorm"/>
                    <p:cNvSpPr/>
                    <p:nvPr/>
                  </p:nvSpPr>
                  <p:spPr>
                    <a:xfrm>
                      <a:off x="0" y="640"/>
                      <a:ext cx="32463" cy="114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55" fill="norm" stroke="1" extrusionOk="0">
                          <a:moveTo>
                            <a:pt x="0" y="5523"/>
                          </a:moveTo>
                          <a:cubicBezTo>
                            <a:pt x="3539" y="4777"/>
                            <a:pt x="7075" y="3943"/>
                            <a:pt x="10608" y="3024"/>
                          </a:cubicBezTo>
                          <a:cubicBezTo>
                            <a:pt x="14147" y="2102"/>
                            <a:pt x="17684" y="1094"/>
                            <a:pt x="21216" y="0"/>
                          </a:cubicBezTo>
                          <a:lnTo>
                            <a:pt x="21600" y="16638"/>
                          </a:lnTo>
                          <a:cubicBezTo>
                            <a:pt x="18091" y="18437"/>
                            <a:pt x="14553" y="19735"/>
                            <a:pt x="10998" y="20527"/>
                          </a:cubicBezTo>
                          <a:cubicBezTo>
                            <a:pt x="7471" y="21313"/>
                            <a:pt x="3932" y="21600"/>
                            <a:pt x="395" y="21387"/>
                          </a:cubicBezTo>
                          <a:lnTo>
                            <a:pt x="0" y="5523"/>
                          </a:lnTo>
                          <a:close/>
                        </a:path>
                      </a:pathLst>
                    </a:custGeom>
                    <a:solidFill>
                      <a:srgbClr val="1F4C64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58" name="Cirkel"/>
                    <p:cNvSpPr/>
                    <p:nvPr/>
                  </p:nvSpPr>
                  <p:spPr>
                    <a:xfrm>
                      <a:off x="28733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grpSp>
                <p:nvGrpSpPr>
                  <p:cNvPr id="562" name="Groepeer"/>
                  <p:cNvGrpSpPr/>
                  <p:nvPr/>
                </p:nvGrpSpPr>
                <p:grpSpPr>
                  <a:xfrm>
                    <a:off x="-1" y="0"/>
                    <a:ext cx="67613" cy="32427"/>
                    <a:chOff x="0" y="0"/>
                    <a:chExt cx="67611" cy="32426"/>
                  </a:xfrm>
                </p:grpSpPr>
                <p:sp>
                  <p:nvSpPr>
                    <p:cNvPr id="560" name="Vorm"/>
                    <p:cNvSpPr/>
                    <p:nvPr/>
                  </p:nvSpPr>
                  <p:spPr>
                    <a:xfrm>
                      <a:off x="538" y="1570"/>
                      <a:ext cx="67074" cy="3085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289" fill="norm" stroke="1" extrusionOk="0">
                          <a:moveTo>
                            <a:pt x="2045" y="0"/>
                          </a:moveTo>
                          <a:cubicBezTo>
                            <a:pt x="2384" y="6836"/>
                            <a:pt x="4468" y="12711"/>
                            <a:pt x="7453" y="15236"/>
                          </a:cubicBezTo>
                          <a:cubicBezTo>
                            <a:pt x="9782" y="17207"/>
                            <a:pt x="12289" y="16901"/>
                            <a:pt x="14671" y="16182"/>
                          </a:cubicBezTo>
                          <a:cubicBezTo>
                            <a:pt x="16869" y="15518"/>
                            <a:pt x="19069" y="14470"/>
                            <a:pt x="21256" y="13007"/>
                          </a:cubicBezTo>
                          <a:lnTo>
                            <a:pt x="21600" y="17918"/>
                          </a:lnTo>
                          <a:cubicBezTo>
                            <a:pt x="19329" y="19341"/>
                            <a:pt x="17021" y="20328"/>
                            <a:pt x="14702" y="20887"/>
                          </a:cubicBezTo>
                          <a:cubicBezTo>
                            <a:pt x="12260" y="21476"/>
                            <a:pt x="9747" y="21600"/>
                            <a:pt x="7368" y="19987"/>
                          </a:cubicBezTo>
                          <a:cubicBezTo>
                            <a:pt x="5172" y="18498"/>
                            <a:pt x="3235" y="15602"/>
                            <a:pt x="1888" y="11600"/>
                          </a:cubicBezTo>
                          <a:cubicBezTo>
                            <a:pt x="773" y="8287"/>
                            <a:pt x="118" y="4365"/>
                            <a:pt x="0" y="288"/>
                          </a:cubicBezTo>
                          <a:lnTo>
                            <a:pt x="2045" y="0"/>
                          </a:lnTo>
                          <a:close/>
                        </a:path>
                      </a:pathLst>
                    </a:custGeom>
                    <a:solidFill>
                      <a:srgbClr val="3C85B0"/>
                    </a:solidFill>
                    <a:ln w="3175" cap="flat">
                      <a:solidFill>
                        <a:srgbClr val="3C85B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algn="l" defTabSz="1285306">
                        <a:lnSpc>
                          <a:spcPct val="90000"/>
                        </a:lnSpc>
                        <a:spcBef>
                          <a:spcPts val="2300"/>
                        </a:spcBef>
                        <a:defRPr sz="2200">
                          <a:solidFill>
                            <a:srgbClr val="000000"/>
                          </a:solidFill>
                        </a:defRPr>
                      </a:pPr>
                    </a:p>
                  </p:txBody>
                </p:sp>
                <p:sp>
                  <p:nvSpPr>
                    <p:cNvPr id="561" name="Cirkel"/>
                    <p:cNvSpPr/>
                    <p:nvPr/>
                  </p:nvSpPr>
                  <p:spPr>
                    <a:xfrm>
                      <a:off x="0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</p:grpSp>
            <p:grpSp>
              <p:nvGrpSpPr>
                <p:cNvPr id="571" name="Groepeer"/>
                <p:cNvGrpSpPr/>
                <p:nvPr/>
              </p:nvGrpSpPr>
              <p:grpSpPr>
                <a:xfrm flipH="1">
                  <a:off x="15160" y="33177"/>
                  <a:ext cx="67612" cy="32427"/>
                  <a:chOff x="0" y="0"/>
                  <a:chExt cx="67611" cy="32426"/>
                </a:xfrm>
              </p:grpSpPr>
              <p:grpSp>
                <p:nvGrpSpPr>
                  <p:cNvPr id="567" name="Groepeer"/>
                  <p:cNvGrpSpPr/>
                  <p:nvPr/>
                </p:nvGrpSpPr>
                <p:grpSpPr>
                  <a:xfrm>
                    <a:off x="16718" y="8367"/>
                    <a:ext cx="36473" cy="17215"/>
                    <a:chOff x="0" y="0"/>
                    <a:chExt cx="36471" cy="17213"/>
                  </a:xfrm>
                </p:grpSpPr>
                <p:sp>
                  <p:nvSpPr>
                    <p:cNvPr id="564" name="Vorm"/>
                    <p:cNvSpPr/>
                    <p:nvPr/>
                  </p:nvSpPr>
                  <p:spPr>
                    <a:xfrm>
                      <a:off x="205" y="158"/>
                      <a:ext cx="33333" cy="170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72" fill="norm" stroke="1" extrusionOk="0">
                          <a:moveTo>
                            <a:pt x="0" y="5052"/>
                          </a:moveTo>
                          <a:cubicBezTo>
                            <a:pt x="3418" y="4611"/>
                            <a:pt x="6828" y="3971"/>
                            <a:pt x="10227" y="3134"/>
                          </a:cubicBezTo>
                          <a:cubicBezTo>
                            <a:pt x="13651" y="2289"/>
                            <a:pt x="17062" y="1244"/>
                            <a:pt x="20453" y="0"/>
                          </a:cubicBezTo>
                          <a:lnTo>
                            <a:pt x="21600" y="19560"/>
                          </a:lnTo>
                          <a:cubicBezTo>
                            <a:pt x="19176" y="20622"/>
                            <a:pt x="16720" y="21240"/>
                            <a:pt x="14261" y="21420"/>
                          </a:cubicBezTo>
                          <a:cubicBezTo>
                            <a:pt x="11793" y="21600"/>
                            <a:pt x="9300" y="21342"/>
                            <a:pt x="6876" y="20180"/>
                          </a:cubicBezTo>
                          <a:cubicBezTo>
                            <a:pt x="4482" y="19032"/>
                            <a:pt x="2219" y="17027"/>
                            <a:pt x="203" y="14268"/>
                          </a:cubicBezTo>
                          <a:lnTo>
                            <a:pt x="0" y="5052"/>
                          </a:lnTo>
                          <a:close/>
                        </a:path>
                      </a:pathLst>
                    </a:custGeom>
                    <a:solidFill>
                      <a:srgbClr val="285F7D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65" name="Vorm"/>
                    <p:cNvSpPr/>
                    <p:nvPr/>
                  </p:nvSpPr>
                  <p:spPr>
                    <a:xfrm>
                      <a:off x="0" y="640"/>
                      <a:ext cx="32463" cy="1145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455" fill="norm" stroke="1" extrusionOk="0">
                          <a:moveTo>
                            <a:pt x="0" y="5523"/>
                          </a:moveTo>
                          <a:cubicBezTo>
                            <a:pt x="3539" y="4777"/>
                            <a:pt x="7075" y="3943"/>
                            <a:pt x="10608" y="3024"/>
                          </a:cubicBezTo>
                          <a:cubicBezTo>
                            <a:pt x="14147" y="2102"/>
                            <a:pt x="17684" y="1094"/>
                            <a:pt x="21216" y="0"/>
                          </a:cubicBezTo>
                          <a:lnTo>
                            <a:pt x="21600" y="16638"/>
                          </a:lnTo>
                          <a:cubicBezTo>
                            <a:pt x="18091" y="18437"/>
                            <a:pt x="14553" y="19735"/>
                            <a:pt x="10998" y="20527"/>
                          </a:cubicBezTo>
                          <a:cubicBezTo>
                            <a:pt x="7471" y="21313"/>
                            <a:pt x="3932" y="21600"/>
                            <a:pt x="395" y="21387"/>
                          </a:cubicBezTo>
                          <a:lnTo>
                            <a:pt x="0" y="5523"/>
                          </a:lnTo>
                          <a:close/>
                        </a:path>
                      </a:pathLst>
                    </a:custGeom>
                    <a:solidFill>
                      <a:srgbClr val="1F4C64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66" name="Cirkel"/>
                    <p:cNvSpPr/>
                    <p:nvPr/>
                  </p:nvSpPr>
                  <p:spPr>
                    <a:xfrm>
                      <a:off x="28733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grpSp>
                <p:nvGrpSpPr>
                  <p:cNvPr id="570" name="Groepeer"/>
                  <p:cNvGrpSpPr/>
                  <p:nvPr/>
                </p:nvGrpSpPr>
                <p:grpSpPr>
                  <a:xfrm>
                    <a:off x="-1" y="0"/>
                    <a:ext cx="67613" cy="32427"/>
                    <a:chOff x="0" y="0"/>
                    <a:chExt cx="67611" cy="32426"/>
                  </a:xfrm>
                </p:grpSpPr>
                <p:sp>
                  <p:nvSpPr>
                    <p:cNvPr id="568" name="Vorm"/>
                    <p:cNvSpPr/>
                    <p:nvPr/>
                  </p:nvSpPr>
                  <p:spPr>
                    <a:xfrm>
                      <a:off x="538" y="1570"/>
                      <a:ext cx="67074" cy="3085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289" fill="norm" stroke="1" extrusionOk="0">
                          <a:moveTo>
                            <a:pt x="2045" y="0"/>
                          </a:moveTo>
                          <a:cubicBezTo>
                            <a:pt x="2384" y="6836"/>
                            <a:pt x="4468" y="12711"/>
                            <a:pt x="7453" y="15236"/>
                          </a:cubicBezTo>
                          <a:cubicBezTo>
                            <a:pt x="9782" y="17207"/>
                            <a:pt x="12289" y="16901"/>
                            <a:pt x="14671" y="16182"/>
                          </a:cubicBezTo>
                          <a:cubicBezTo>
                            <a:pt x="16869" y="15518"/>
                            <a:pt x="19069" y="14470"/>
                            <a:pt x="21256" y="13007"/>
                          </a:cubicBezTo>
                          <a:lnTo>
                            <a:pt x="21600" y="17918"/>
                          </a:lnTo>
                          <a:cubicBezTo>
                            <a:pt x="19329" y="19341"/>
                            <a:pt x="17021" y="20328"/>
                            <a:pt x="14702" y="20887"/>
                          </a:cubicBezTo>
                          <a:cubicBezTo>
                            <a:pt x="12260" y="21476"/>
                            <a:pt x="9747" y="21600"/>
                            <a:pt x="7368" y="19987"/>
                          </a:cubicBezTo>
                          <a:cubicBezTo>
                            <a:pt x="5172" y="18498"/>
                            <a:pt x="3235" y="15602"/>
                            <a:pt x="1888" y="11600"/>
                          </a:cubicBezTo>
                          <a:cubicBezTo>
                            <a:pt x="773" y="8287"/>
                            <a:pt x="118" y="4365"/>
                            <a:pt x="0" y="288"/>
                          </a:cubicBezTo>
                          <a:lnTo>
                            <a:pt x="2045" y="0"/>
                          </a:lnTo>
                          <a:close/>
                        </a:path>
                      </a:pathLst>
                    </a:custGeom>
                    <a:solidFill>
                      <a:srgbClr val="3C85B0"/>
                    </a:solidFill>
                    <a:ln w="3175" cap="flat">
                      <a:solidFill>
                        <a:srgbClr val="3C85B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algn="l" defTabSz="1285306">
                        <a:lnSpc>
                          <a:spcPct val="90000"/>
                        </a:lnSpc>
                        <a:spcBef>
                          <a:spcPts val="2300"/>
                        </a:spcBef>
                        <a:defRPr sz="2200">
                          <a:solidFill>
                            <a:srgbClr val="000000"/>
                          </a:solidFill>
                        </a:defRPr>
                      </a:pPr>
                    </a:p>
                  </p:txBody>
                </p:sp>
                <p:sp>
                  <p:nvSpPr>
                    <p:cNvPr id="569" name="Cirkel"/>
                    <p:cNvSpPr/>
                    <p:nvPr/>
                  </p:nvSpPr>
                  <p:spPr>
                    <a:xfrm>
                      <a:off x="0" y="0"/>
                      <a:ext cx="7739" cy="7739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/>
                  </p:spPr>
                  <p:txBody>
                    <a:bodyPr wrap="square" lIns="10632" tIns="10632" rIns="10632" bIns="10632" numCol="1" anchor="ctr">
                      <a:noAutofit/>
                    </a:bodyPr>
                    <a:lstStyle/>
                    <a:p>
                      <a:pPr defTabSz="435140">
                        <a:defRPr sz="1400">
                          <a:solidFill>
                            <a:srgbClr val="000000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596" name="Groepeer"/>
              <p:cNvGrpSpPr/>
              <p:nvPr/>
            </p:nvGrpSpPr>
            <p:grpSpPr>
              <a:xfrm>
                <a:off x="-230" y="15240"/>
                <a:ext cx="362897" cy="440556"/>
                <a:chOff x="-229" y="0"/>
                <a:chExt cx="362895" cy="440554"/>
              </a:xfrm>
            </p:grpSpPr>
            <p:sp>
              <p:nvSpPr>
                <p:cNvPr id="573" name="Klerenhanger"/>
                <p:cNvSpPr/>
                <p:nvPr/>
              </p:nvSpPr>
              <p:spPr>
                <a:xfrm>
                  <a:off x="48644" y="0"/>
                  <a:ext cx="258721" cy="13712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795" y="0"/>
                      </a:moveTo>
                      <a:cubicBezTo>
                        <a:pt x="9666" y="0"/>
                        <a:pt x="8738" y="1631"/>
                        <a:pt x="8635" y="3709"/>
                      </a:cubicBezTo>
                      <a:lnTo>
                        <a:pt x="9607" y="3709"/>
                      </a:lnTo>
                      <a:cubicBezTo>
                        <a:pt x="9704" y="2640"/>
                        <a:pt x="10201" y="1815"/>
                        <a:pt x="10795" y="1815"/>
                      </a:cubicBezTo>
                      <a:cubicBezTo>
                        <a:pt x="11459" y="1815"/>
                        <a:pt x="12005" y="2831"/>
                        <a:pt x="12005" y="4095"/>
                      </a:cubicBezTo>
                      <a:cubicBezTo>
                        <a:pt x="12005" y="5348"/>
                        <a:pt x="11465" y="6377"/>
                        <a:pt x="10795" y="6377"/>
                      </a:cubicBezTo>
                      <a:lnTo>
                        <a:pt x="10314" y="6377"/>
                      </a:lnTo>
                      <a:lnTo>
                        <a:pt x="10314" y="9638"/>
                      </a:lnTo>
                      <a:lnTo>
                        <a:pt x="1512" y="15302"/>
                      </a:lnTo>
                      <a:cubicBezTo>
                        <a:pt x="875" y="15761"/>
                        <a:pt x="0" y="16385"/>
                        <a:pt x="0" y="18422"/>
                      </a:cubicBezTo>
                      <a:cubicBezTo>
                        <a:pt x="0" y="20175"/>
                        <a:pt x="755" y="21600"/>
                        <a:pt x="1684" y="21600"/>
                      </a:cubicBezTo>
                      <a:lnTo>
                        <a:pt x="20029" y="21600"/>
                      </a:lnTo>
                      <a:lnTo>
                        <a:pt x="20083" y="21581"/>
                      </a:lnTo>
                      <a:cubicBezTo>
                        <a:pt x="20947" y="21418"/>
                        <a:pt x="21600" y="20063"/>
                        <a:pt x="21600" y="18422"/>
                      </a:cubicBezTo>
                      <a:cubicBezTo>
                        <a:pt x="21600" y="16456"/>
                        <a:pt x="20725" y="15690"/>
                        <a:pt x="20066" y="15293"/>
                      </a:cubicBezTo>
                      <a:lnTo>
                        <a:pt x="11276" y="9638"/>
                      </a:lnTo>
                      <a:lnTo>
                        <a:pt x="11276" y="8100"/>
                      </a:lnTo>
                      <a:lnTo>
                        <a:pt x="11421" y="8017"/>
                      </a:lnTo>
                      <a:cubicBezTo>
                        <a:pt x="12328" y="7498"/>
                        <a:pt x="12965" y="5888"/>
                        <a:pt x="12965" y="4095"/>
                      </a:cubicBezTo>
                      <a:cubicBezTo>
                        <a:pt x="12965" y="1833"/>
                        <a:pt x="11994" y="0"/>
                        <a:pt x="10795" y="0"/>
                      </a:cubicBezTo>
                      <a:close/>
                      <a:moveTo>
                        <a:pt x="10790" y="11309"/>
                      </a:moveTo>
                      <a:lnTo>
                        <a:pt x="19764" y="17015"/>
                      </a:lnTo>
                      <a:cubicBezTo>
                        <a:pt x="20488" y="17453"/>
                        <a:pt x="20633" y="17882"/>
                        <a:pt x="20633" y="18422"/>
                      </a:cubicBezTo>
                      <a:cubicBezTo>
                        <a:pt x="20633" y="19176"/>
                        <a:pt x="20310" y="19776"/>
                        <a:pt x="19916" y="19776"/>
                      </a:cubicBezTo>
                      <a:lnTo>
                        <a:pt x="1679" y="19776"/>
                      </a:lnTo>
                      <a:cubicBezTo>
                        <a:pt x="1279" y="19776"/>
                        <a:pt x="962" y="19166"/>
                        <a:pt x="962" y="18422"/>
                      </a:cubicBezTo>
                      <a:cubicBezTo>
                        <a:pt x="962" y="17781"/>
                        <a:pt x="1117" y="17525"/>
                        <a:pt x="1841" y="17006"/>
                      </a:cubicBezTo>
                      <a:lnTo>
                        <a:pt x="10790" y="11309"/>
                      </a:lnTo>
                      <a:close/>
                    </a:path>
                  </a:pathLst>
                </a:custGeom>
                <a:solidFill>
                  <a:srgbClr val="008F00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24258" tIns="24258" rIns="24258" bIns="24258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  <p:grpSp>
              <p:nvGrpSpPr>
                <p:cNvPr id="595" name="Groepeer"/>
                <p:cNvGrpSpPr/>
                <p:nvPr/>
              </p:nvGrpSpPr>
              <p:grpSpPr>
                <a:xfrm>
                  <a:off x="-230" y="61066"/>
                  <a:ext cx="362897" cy="379489"/>
                  <a:chOff x="-229" y="0"/>
                  <a:chExt cx="362895" cy="379488"/>
                </a:xfrm>
              </p:grpSpPr>
              <p:grpSp>
                <p:nvGrpSpPr>
                  <p:cNvPr id="583" name="Groepeer"/>
                  <p:cNvGrpSpPr/>
                  <p:nvPr/>
                </p:nvGrpSpPr>
                <p:grpSpPr>
                  <a:xfrm>
                    <a:off x="0" y="0"/>
                    <a:ext cx="361069" cy="379489"/>
                    <a:chOff x="0" y="0"/>
                    <a:chExt cx="361068" cy="379488"/>
                  </a:xfrm>
                </p:grpSpPr>
                <p:sp>
                  <p:nvSpPr>
                    <p:cNvPr id="574" name="Vorm"/>
                    <p:cNvSpPr/>
                    <p:nvPr/>
                  </p:nvSpPr>
                  <p:spPr>
                    <a:xfrm>
                      <a:off x="52910" y="0"/>
                      <a:ext cx="256385" cy="37948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595" fill="norm" stroke="1" extrusionOk="0">
                          <a:moveTo>
                            <a:pt x="1902" y="21355"/>
                          </a:moveTo>
                          <a:cubicBezTo>
                            <a:pt x="4919" y="21520"/>
                            <a:pt x="7944" y="21600"/>
                            <a:pt x="10970" y="21595"/>
                          </a:cubicBezTo>
                          <a:cubicBezTo>
                            <a:pt x="13881" y="21590"/>
                            <a:pt x="16789" y="21507"/>
                            <a:pt x="19690" y="21345"/>
                          </a:cubicBezTo>
                          <a:lnTo>
                            <a:pt x="19550" y="10285"/>
                          </a:lnTo>
                          <a:cubicBezTo>
                            <a:pt x="19530" y="9425"/>
                            <a:pt x="19558" y="8566"/>
                            <a:pt x="19635" y="7711"/>
                          </a:cubicBezTo>
                          <a:cubicBezTo>
                            <a:pt x="19711" y="6859"/>
                            <a:pt x="19836" y="6007"/>
                            <a:pt x="20106" y="5170"/>
                          </a:cubicBezTo>
                          <a:cubicBezTo>
                            <a:pt x="20418" y="4205"/>
                            <a:pt x="20920" y="3273"/>
                            <a:pt x="21600" y="2398"/>
                          </a:cubicBezTo>
                          <a:cubicBezTo>
                            <a:pt x="21252" y="2130"/>
                            <a:pt x="20846" y="1899"/>
                            <a:pt x="20396" y="1713"/>
                          </a:cubicBezTo>
                          <a:cubicBezTo>
                            <a:pt x="19838" y="1482"/>
                            <a:pt x="19223" y="1325"/>
                            <a:pt x="18610" y="1171"/>
                          </a:cubicBezTo>
                          <a:cubicBezTo>
                            <a:pt x="17073" y="785"/>
                            <a:pt x="15526" y="415"/>
                            <a:pt x="13971" y="62"/>
                          </a:cubicBezTo>
                          <a:lnTo>
                            <a:pt x="13942" y="25"/>
                          </a:lnTo>
                          <a:cubicBezTo>
                            <a:pt x="13754" y="1104"/>
                            <a:pt x="12401" y="1917"/>
                            <a:pt x="10793" y="1918"/>
                          </a:cubicBezTo>
                          <a:cubicBezTo>
                            <a:pt x="9168" y="1919"/>
                            <a:pt x="7804" y="1093"/>
                            <a:pt x="7630" y="2"/>
                          </a:cubicBezTo>
                          <a:lnTo>
                            <a:pt x="7621" y="0"/>
                          </a:lnTo>
                          <a:cubicBezTo>
                            <a:pt x="6440" y="339"/>
                            <a:pt x="5243" y="650"/>
                            <a:pt x="4031" y="934"/>
                          </a:cubicBezTo>
                          <a:cubicBezTo>
                            <a:pt x="3197" y="1130"/>
                            <a:pt x="2353" y="1314"/>
                            <a:pt x="1580" y="1602"/>
                          </a:cubicBezTo>
                          <a:cubicBezTo>
                            <a:pt x="998" y="1819"/>
                            <a:pt x="466" y="2092"/>
                            <a:pt x="0" y="2412"/>
                          </a:cubicBezTo>
                          <a:cubicBezTo>
                            <a:pt x="685" y="3334"/>
                            <a:pt x="1182" y="4314"/>
                            <a:pt x="1476" y="5325"/>
                          </a:cubicBezTo>
                          <a:cubicBezTo>
                            <a:pt x="1709" y="6129"/>
                            <a:pt x="1813" y="6947"/>
                            <a:pt x="1870" y="7763"/>
                          </a:cubicBezTo>
                          <a:cubicBezTo>
                            <a:pt x="1927" y="8583"/>
                            <a:pt x="1938" y="9404"/>
                            <a:pt x="1901" y="10224"/>
                          </a:cubicBezTo>
                          <a:lnTo>
                            <a:pt x="1902" y="21355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>
                      <a:outerShdw sx="100000" sy="100000" kx="0" ky="0" algn="b" rotWithShape="0" blurRad="0" dist="0" dir="6000000">
                        <a:srgbClr val="797979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75" name="Vorm"/>
                    <p:cNvSpPr/>
                    <p:nvPr/>
                  </p:nvSpPr>
                  <p:spPr>
                    <a:xfrm flipH="1">
                      <a:off x="284637" y="41137"/>
                      <a:ext cx="76432" cy="13674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589" h="21600" fill="norm" stroke="1" extrusionOk="0">
                          <a:moveTo>
                            <a:pt x="18916" y="21600"/>
                          </a:moveTo>
                          <a:cubicBezTo>
                            <a:pt x="15646" y="21022"/>
                            <a:pt x="12480" y="20274"/>
                            <a:pt x="9458" y="19367"/>
                          </a:cubicBezTo>
                          <a:cubicBezTo>
                            <a:pt x="7859" y="18887"/>
                            <a:pt x="6304" y="18364"/>
                            <a:pt x="4729" y="17860"/>
                          </a:cubicBezTo>
                          <a:cubicBezTo>
                            <a:pt x="3172" y="17361"/>
                            <a:pt x="1595" y="16883"/>
                            <a:pt x="0" y="16423"/>
                          </a:cubicBezTo>
                          <a:lnTo>
                            <a:pt x="14905" y="0"/>
                          </a:lnTo>
                          <a:cubicBezTo>
                            <a:pt x="17702" y="3071"/>
                            <a:pt x="19632" y="6365"/>
                            <a:pt x="20625" y="9766"/>
                          </a:cubicBezTo>
                          <a:cubicBezTo>
                            <a:pt x="21220" y="11800"/>
                            <a:pt x="21475" y="13859"/>
                            <a:pt x="21558" y="15919"/>
                          </a:cubicBezTo>
                          <a:cubicBezTo>
                            <a:pt x="21600" y="16950"/>
                            <a:pt x="21599" y="17981"/>
                            <a:pt x="21555" y="19012"/>
                          </a:cubicBezTo>
                          <a:lnTo>
                            <a:pt x="18916" y="2160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>
                      <a:outerShdw sx="100000" sy="100000" kx="0" ky="0" algn="b" rotWithShape="0" blurRad="0" dist="0" dir="6000000">
                        <a:srgbClr val="797979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76" name="Vorm"/>
                    <p:cNvSpPr/>
                    <p:nvPr/>
                  </p:nvSpPr>
                  <p:spPr>
                    <a:xfrm>
                      <a:off x="0" y="41796"/>
                      <a:ext cx="76432" cy="13675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589" h="21600" fill="norm" stroke="1" extrusionOk="0">
                          <a:moveTo>
                            <a:pt x="18916" y="21600"/>
                          </a:moveTo>
                          <a:cubicBezTo>
                            <a:pt x="15464" y="21132"/>
                            <a:pt x="12113" y="20455"/>
                            <a:pt x="8923" y="19581"/>
                          </a:cubicBezTo>
                          <a:cubicBezTo>
                            <a:pt x="5753" y="18712"/>
                            <a:pt x="2761" y="17653"/>
                            <a:pt x="0" y="16423"/>
                          </a:cubicBezTo>
                          <a:lnTo>
                            <a:pt x="14905" y="0"/>
                          </a:lnTo>
                          <a:cubicBezTo>
                            <a:pt x="17702" y="3071"/>
                            <a:pt x="19632" y="6365"/>
                            <a:pt x="20625" y="9766"/>
                          </a:cubicBezTo>
                          <a:cubicBezTo>
                            <a:pt x="21220" y="11800"/>
                            <a:pt x="21475" y="13859"/>
                            <a:pt x="21558" y="15919"/>
                          </a:cubicBezTo>
                          <a:cubicBezTo>
                            <a:pt x="21600" y="16950"/>
                            <a:pt x="21599" y="17981"/>
                            <a:pt x="21555" y="19012"/>
                          </a:cubicBezTo>
                          <a:lnTo>
                            <a:pt x="18916" y="2160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3175" cap="flat">
                      <a:noFill/>
                      <a:miter lim="400000"/>
                    </a:ln>
                    <a:effectLst>
                      <a:outerShdw sx="100000" sy="100000" kx="0" ky="0" algn="b" rotWithShape="0" blurRad="0" dist="0" dir="6000000">
                        <a:srgbClr val="797979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77" name="Lijn"/>
                    <p:cNvSpPr/>
                    <p:nvPr/>
                  </p:nvSpPr>
                  <p:spPr>
                    <a:xfrm>
                      <a:off x="260846" y="130234"/>
                      <a:ext cx="10639" cy="9973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45" h="21600" fill="norm" stroke="1" extrusionOk="0">
                          <a:moveTo>
                            <a:pt x="106" y="0"/>
                          </a:moveTo>
                          <a:cubicBezTo>
                            <a:pt x="-455" y="3803"/>
                            <a:pt x="1212" y="7606"/>
                            <a:pt x="5097" y="11385"/>
                          </a:cubicBezTo>
                          <a:cubicBezTo>
                            <a:pt x="8628" y="14821"/>
                            <a:pt x="13987" y="18232"/>
                            <a:pt x="21145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78" name="Lijn"/>
                    <p:cNvSpPr/>
                    <p:nvPr/>
                  </p:nvSpPr>
                  <p:spPr>
                    <a:xfrm>
                      <a:off x="87013" y="169814"/>
                      <a:ext cx="9604" cy="5338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96" h="21600" fill="norm" stroke="1" extrusionOk="0">
                          <a:moveTo>
                            <a:pt x="21123" y="0"/>
                          </a:moveTo>
                          <a:cubicBezTo>
                            <a:pt x="21600" y="3990"/>
                            <a:pt x="19725" y="7977"/>
                            <a:pt x="15531" y="11893"/>
                          </a:cubicBezTo>
                          <a:cubicBezTo>
                            <a:pt x="11980" y="15209"/>
                            <a:pt x="6781" y="18458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79" name="Lijn"/>
                    <p:cNvSpPr/>
                    <p:nvPr/>
                  </p:nvSpPr>
                  <p:spPr>
                    <a:xfrm>
                      <a:off x="79298" y="267176"/>
                      <a:ext cx="23607" cy="3854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19424" y="4046"/>
                            <a:pt x="16491" y="7924"/>
                            <a:pt x="12860" y="11557"/>
                          </a:cubicBezTo>
                          <a:cubicBezTo>
                            <a:pt x="9221" y="15198"/>
                            <a:pt x="4906" y="18568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80" name="Lijn"/>
                    <p:cNvSpPr/>
                    <p:nvPr/>
                  </p:nvSpPr>
                  <p:spPr>
                    <a:xfrm>
                      <a:off x="79808" y="284647"/>
                      <a:ext cx="23608" cy="3855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19424" y="4046"/>
                            <a:pt x="16491" y="7924"/>
                            <a:pt x="12860" y="11557"/>
                          </a:cubicBezTo>
                          <a:cubicBezTo>
                            <a:pt x="9221" y="15198"/>
                            <a:pt x="4906" y="18568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81" name="Lijn"/>
                    <p:cNvSpPr/>
                    <p:nvPr/>
                  </p:nvSpPr>
                  <p:spPr>
                    <a:xfrm>
                      <a:off x="294433" y="135790"/>
                      <a:ext cx="14226" cy="4061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16886" y="3006"/>
                            <a:pt x="12813" y="6129"/>
                            <a:pt x="9416" y="9346"/>
                          </a:cubicBezTo>
                          <a:cubicBezTo>
                            <a:pt x="5217" y="13321"/>
                            <a:pt x="2065" y="17423"/>
                            <a:pt x="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  <p:sp>
                  <p:nvSpPr>
                    <p:cNvPr id="582" name="Lijn"/>
                    <p:cNvSpPr/>
                    <p:nvPr/>
                  </p:nvSpPr>
                  <p:spPr>
                    <a:xfrm>
                      <a:off x="43038" y="147287"/>
                      <a:ext cx="22501" cy="2980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0" y="0"/>
                          </a:moveTo>
                          <a:cubicBezTo>
                            <a:pt x="5085" y="3005"/>
                            <a:pt x="9593" y="6529"/>
                            <a:pt x="13394" y="10470"/>
                          </a:cubicBezTo>
                          <a:cubicBezTo>
                            <a:pt x="16717" y="13915"/>
                            <a:pt x="19472" y="17653"/>
                            <a:pt x="21600" y="21600"/>
                          </a:cubicBezTo>
                        </a:path>
                      </a:pathLst>
                    </a:custGeom>
                    <a:noFill/>
                    <a:ln w="3175" cap="flat">
                      <a:solidFill>
                        <a:srgbClr val="EBEBEB"/>
                      </a:solidFill>
                      <a:prstDash val="solid"/>
                      <a:miter lim="400000"/>
                    </a:ln>
                    <a:effectLst>
                      <a:outerShdw sx="100000" sy="100000" kx="0" ky="0" algn="b" rotWithShape="0" blurRad="38100" dist="0" dir="6000000">
                        <a:srgbClr val="000000">
                          <a:alpha val="50000"/>
                        </a:srgbClr>
                      </a:outerShdw>
                    </a:effectLst>
                  </p:spPr>
                  <p:txBody>
                    <a:bodyPr wrap="square" lIns="48248" tIns="48248" rIns="48248" bIns="48248" numCol="1" anchor="ctr">
                      <a:noAutofit/>
                    </a:bodyPr>
                    <a:lstStyle/>
                    <a:p>
                      <a:pPr defTabSz="555454">
                        <a:defRPr sz="18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</a:p>
                  </p:txBody>
                </p:sp>
              </p:grpSp>
              <p:grpSp>
                <p:nvGrpSpPr>
                  <p:cNvPr id="594" name="Groepeer"/>
                  <p:cNvGrpSpPr/>
                  <p:nvPr/>
                </p:nvGrpSpPr>
                <p:grpSpPr>
                  <a:xfrm>
                    <a:off x="-230" y="3175"/>
                    <a:ext cx="362897" cy="173645"/>
                    <a:chOff x="-2146" y="-1587"/>
                    <a:chExt cx="362895" cy="173643"/>
                  </a:xfrm>
                </p:grpSpPr>
                <p:pic>
                  <p:nvPicPr>
                    <p:cNvPr id="584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1680000">
                      <a:off x="-1620" y="141534"/>
                      <a:ext cx="79025" cy="4562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586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1680000">
                      <a:off x="-5702" y="149211"/>
                      <a:ext cx="79025" cy="4563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588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3">
                      <a:extLst/>
                    </a:blip>
                    <a:stretch>
                      <a:fillRect/>
                    </a:stretch>
                  </p:blipFill>
                  <p:spPr>
                    <a:xfrm>
                      <a:off x="132788" y="-1588"/>
                      <a:ext cx="91376" cy="40313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590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9180000">
                      <a:off x="284996" y="149246"/>
                      <a:ext cx="79024" cy="4563"/>
                    </a:xfrm>
                    <a:prstGeom prst="rect">
                      <a:avLst/>
                    </a:prstGeom>
                    <a:effectLst/>
                  </p:spPr>
                </p:pic>
                <p:pic>
                  <p:nvPicPr>
                    <p:cNvPr id="592" name="Lijn Vorm" descr="Lijn Vorm"/>
                    <p:cNvPicPr>
                      <a:picLocks noChangeAspect="0"/>
                    </p:cNvPicPr>
                    <p:nvPr/>
                  </p:nvPicPr>
                  <p:blipFill>
                    <a:blip r:embed="rId2">
                      <a:extLst/>
                    </a:blip>
                    <a:stretch>
                      <a:fillRect/>
                    </a:stretch>
                  </p:blipFill>
                  <p:spPr>
                    <a:xfrm rot="9180000">
                      <a:off x="281048" y="141499"/>
                      <a:ext cx="79024" cy="4562"/>
                    </a:xfrm>
                    <a:prstGeom prst="rect">
                      <a:avLst/>
                    </a:prstGeom>
                    <a:effectLst/>
                  </p:spPr>
                </p:pic>
              </p:grpSp>
            </p:grpSp>
          </p:grpSp>
          <p:grpSp>
            <p:nvGrpSpPr>
              <p:cNvPr id="609" name="Groepeer"/>
              <p:cNvGrpSpPr/>
              <p:nvPr/>
            </p:nvGrpSpPr>
            <p:grpSpPr>
              <a:xfrm>
                <a:off x="144995" y="419019"/>
                <a:ext cx="205540" cy="85883"/>
                <a:chOff x="0" y="0"/>
                <a:chExt cx="205539" cy="85881"/>
              </a:xfrm>
            </p:grpSpPr>
            <p:grpSp>
              <p:nvGrpSpPr>
                <p:cNvPr id="606" name="Groepeer"/>
                <p:cNvGrpSpPr/>
                <p:nvPr/>
              </p:nvGrpSpPr>
              <p:grpSpPr>
                <a:xfrm>
                  <a:off x="325" y="0"/>
                  <a:ext cx="204888" cy="85198"/>
                  <a:chOff x="0" y="0"/>
                  <a:chExt cx="204887" cy="85197"/>
                </a:xfrm>
              </p:grpSpPr>
              <p:sp>
                <p:nvSpPr>
                  <p:cNvPr id="597" name="Vorm"/>
                  <p:cNvSpPr/>
                  <p:nvPr/>
                </p:nvSpPr>
                <p:spPr>
                  <a:xfrm>
                    <a:off x="-1" y="0"/>
                    <a:ext cx="204889" cy="8519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84" h="21455" fill="norm" stroke="1" extrusionOk="0">
                        <a:moveTo>
                          <a:pt x="303" y="14276"/>
                        </a:moveTo>
                        <a:cubicBezTo>
                          <a:pt x="240" y="12819"/>
                          <a:pt x="235" y="11351"/>
                          <a:pt x="289" y="9891"/>
                        </a:cubicBezTo>
                        <a:cubicBezTo>
                          <a:pt x="356" y="8076"/>
                          <a:pt x="513" y="6286"/>
                          <a:pt x="757" y="4561"/>
                        </a:cubicBezTo>
                        <a:cubicBezTo>
                          <a:pt x="787" y="3984"/>
                          <a:pt x="862" y="3426"/>
                          <a:pt x="977" y="2914"/>
                        </a:cubicBezTo>
                        <a:cubicBezTo>
                          <a:pt x="1030" y="2679"/>
                          <a:pt x="1093" y="2450"/>
                          <a:pt x="1191" y="2322"/>
                        </a:cubicBezTo>
                        <a:cubicBezTo>
                          <a:pt x="1290" y="2192"/>
                          <a:pt x="1409" y="2186"/>
                          <a:pt x="1510" y="2306"/>
                        </a:cubicBezTo>
                        <a:cubicBezTo>
                          <a:pt x="2565" y="4205"/>
                          <a:pt x="3791" y="5479"/>
                          <a:pt x="5090" y="6022"/>
                        </a:cubicBezTo>
                        <a:cubicBezTo>
                          <a:pt x="6046" y="6423"/>
                          <a:pt x="7025" y="6418"/>
                          <a:pt x="7980" y="6009"/>
                        </a:cubicBezTo>
                        <a:lnTo>
                          <a:pt x="8389" y="6410"/>
                        </a:lnTo>
                        <a:lnTo>
                          <a:pt x="9190" y="4525"/>
                        </a:lnTo>
                        <a:cubicBezTo>
                          <a:pt x="9062" y="3863"/>
                          <a:pt x="9018" y="3126"/>
                          <a:pt x="9063" y="2404"/>
                        </a:cubicBezTo>
                        <a:cubicBezTo>
                          <a:pt x="9123" y="1453"/>
                          <a:pt x="9331" y="593"/>
                          <a:pt x="9646" y="0"/>
                        </a:cubicBezTo>
                        <a:cubicBezTo>
                          <a:pt x="10802" y="2091"/>
                          <a:pt x="12006" y="4024"/>
                          <a:pt x="13253" y="5790"/>
                        </a:cubicBezTo>
                        <a:cubicBezTo>
                          <a:pt x="14376" y="7380"/>
                          <a:pt x="15546" y="8844"/>
                          <a:pt x="16830" y="9403"/>
                        </a:cubicBezTo>
                        <a:cubicBezTo>
                          <a:pt x="17784" y="9818"/>
                          <a:pt x="18773" y="9712"/>
                          <a:pt x="19704" y="10377"/>
                        </a:cubicBezTo>
                        <a:cubicBezTo>
                          <a:pt x="20116" y="10672"/>
                          <a:pt x="20512" y="11120"/>
                          <a:pt x="20820" y="11844"/>
                        </a:cubicBezTo>
                        <a:cubicBezTo>
                          <a:pt x="21103" y="12510"/>
                          <a:pt x="21292" y="13371"/>
                          <a:pt x="21363" y="14307"/>
                        </a:cubicBezTo>
                        <a:cubicBezTo>
                          <a:pt x="21424" y="14632"/>
                          <a:pt x="21463" y="14980"/>
                          <a:pt x="21478" y="15335"/>
                        </a:cubicBezTo>
                        <a:cubicBezTo>
                          <a:pt x="21497" y="15810"/>
                          <a:pt x="21473" y="16290"/>
                          <a:pt x="21406" y="16740"/>
                        </a:cubicBezTo>
                        <a:cubicBezTo>
                          <a:pt x="19906" y="18717"/>
                          <a:pt x="18282" y="20090"/>
                          <a:pt x="16597" y="20805"/>
                        </a:cubicBezTo>
                        <a:cubicBezTo>
                          <a:pt x="14722" y="21600"/>
                          <a:pt x="12810" y="21567"/>
                          <a:pt x="10913" y="21230"/>
                        </a:cubicBezTo>
                        <a:cubicBezTo>
                          <a:pt x="10024" y="21072"/>
                          <a:pt x="9137" y="20847"/>
                          <a:pt x="8246" y="20768"/>
                        </a:cubicBezTo>
                        <a:cubicBezTo>
                          <a:pt x="7146" y="20669"/>
                          <a:pt x="6044" y="20791"/>
                          <a:pt x="4943" y="20753"/>
                        </a:cubicBezTo>
                        <a:cubicBezTo>
                          <a:pt x="4304" y="20732"/>
                          <a:pt x="3665" y="20656"/>
                          <a:pt x="3029" y="20526"/>
                        </a:cubicBezTo>
                        <a:cubicBezTo>
                          <a:pt x="2391" y="20402"/>
                          <a:pt x="1753" y="20304"/>
                          <a:pt x="1115" y="20231"/>
                        </a:cubicBezTo>
                        <a:cubicBezTo>
                          <a:pt x="893" y="20206"/>
                          <a:pt x="661" y="20173"/>
                          <a:pt x="486" y="19843"/>
                        </a:cubicBezTo>
                        <a:cubicBezTo>
                          <a:pt x="310" y="19512"/>
                          <a:pt x="241" y="18975"/>
                          <a:pt x="179" y="18461"/>
                        </a:cubicBezTo>
                        <a:cubicBezTo>
                          <a:pt x="37" y="17299"/>
                          <a:pt x="-103" y="16061"/>
                          <a:pt x="107" y="14962"/>
                        </a:cubicBezTo>
                        <a:cubicBezTo>
                          <a:pt x="156" y="14708"/>
                          <a:pt x="222" y="14476"/>
                          <a:pt x="303" y="14276"/>
                        </a:cubicBezTo>
                        <a:close/>
                      </a:path>
                    </a:pathLst>
                  </a:custGeom>
                  <a:solidFill>
                    <a:srgbClr val="CBE1D5"/>
                  </a:solidFill>
                  <a:ln w="3175" cap="flat">
                    <a:solidFill>
                      <a:srgbClr val="008F00"/>
                    </a:solidFill>
                    <a:prstDash val="solid"/>
                    <a:miter lim="400000"/>
                  </a:ln>
                  <a:effectLst>
                    <a:outerShdw sx="100000" sy="100000" kx="0" ky="0" algn="b" rotWithShape="0" blurRad="0" dist="0" dir="6000000">
                      <a:srgbClr val="5E5E5E"/>
                    </a:outerShdw>
                  </a:effectLst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598" name="Lijn"/>
                  <p:cNvSpPr/>
                  <p:nvPr/>
                </p:nvSpPr>
                <p:spPr>
                  <a:xfrm>
                    <a:off x="5163" y="23655"/>
                    <a:ext cx="35178" cy="3871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5155" y="1780"/>
                          <a:pt x="9783" y="4629"/>
                          <a:pt x="13514" y="8319"/>
                        </a:cubicBezTo>
                        <a:cubicBezTo>
                          <a:pt x="17334" y="12098"/>
                          <a:pt x="20107" y="16651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599" name="Lijn"/>
                  <p:cNvSpPr/>
                  <p:nvPr/>
                </p:nvSpPr>
                <p:spPr>
                  <a:xfrm rot="120000">
                    <a:off x="4062" y="26571"/>
                    <a:ext cx="35778" cy="4013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0"/>
                        </a:moveTo>
                        <a:cubicBezTo>
                          <a:pt x="5155" y="1780"/>
                          <a:pt x="9783" y="4629"/>
                          <a:pt x="13514" y="8319"/>
                        </a:cubicBezTo>
                        <a:cubicBezTo>
                          <a:pt x="17334" y="12098"/>
                          <a:pt x="20107" y="16651"/>
                          <a:pt x="2160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600" name="Vorm"/>
                  <p:cNvSpPr/>
                  <p:nvPr/>
                </p:nvSpPr>
                <p:spPr>
                  <a:xfrm>
                    <a:off x="6215" y="18147"/>
                    <a:ext cx="61324" cy="1742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0819" fill="norm" stroke="1" extrusionOk="0">
                        <a:moveTo>
                          <a:pt x="242" y="0"/>
                        </a:moveTo>
                        <a:cubicBezTo>
                          <a:pt x="1882" y="3368"/>
                          <a:pt x="3565" y="6488"/>
                          <a:pt x="5286" y="9350"/>
                        </a:cubicBezTo>
                        <a:cubicBezTo>
                          <a:pt x="7053" y="12289"/>
                          <a:pt x="8858" y="14953"/>
                          <a:pt x="10745" y="16904"/>
                        </a:cubicBezTo>
                        <a:cubicBezTo>
                          <a:pt x="14258" y="20537"/>
                          <a:pt x="17957" y="21600"/>
                          <a:pt x="21600" y="20024"/>
                        </a:cubicBezTo>
                        <a:cubicBezTo>
                          <a:pt x="17985" y="21560"/>
                          <a:pt x="14318" y="20866"/>
                          <a:pt x="10776" y="17976"/>
                        </a:cubicBezTo>
                        <a:cubicBezTo>
                          <a:pt x="8876" y="16425"/>
                          <a:pt x="7029" y="14255"/>
                          <a:pt x="5244" y="11628"/>
                        </a:cubicBezTo>
                        <a:cubicBezTo>
                          <a:pt x="3431" y="8959"/>
                          <a:pt x="1674" y="5804"/>
                          <a:pt x="0" y="2211"/>
                        </a:cubicBezTo>
                        <a:lnTo>
                          <a:pt x="242" y="0"/>
                        </a:lnTo>
                        <a:close/>
                      </a:path>
                    </a:pathLst>
                  </a:custGeom>
                  <a:solidFill>
                    <a:srgbClr val="008F00"/>
                  </a:solidFill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601" name="Lijn"/>
                  <p:cNvSpPr/>
                  <p:nvPr/>
                </p:nvSpPr>
                <p:spPr>
                  <a:xfrm>
                    <a:off x="77272" y="28393"/>
                    <a:ext cx="26754" cy="16367"/>
                  </a:xfrm>
                  <a:prstGeom prst="line">
                    <a:avLst/>
                  </a:pr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602" name="Lijn"/>
                  <p:cNvSpPr/>
                  <p:nvPr/>
                </p:nvSpPr>
                <p:spPr>
                  <a:xfrm>
                    <a:off x="78149" y="4093"/>
                    <a:ext cx="37787" cy="5952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358" h="21600" fill="norm" stroke="1" extrusionOk="0">
                        <a:moveTo>
                          <a:pt x="10230" y="0"/>
                        </a:moveTo>
                        <a:cubicBezTo>
                          <a:pt x="8399" y="663"/>
                          <a:pt x="7397" y="1984"/>
                          <a:pt x="7713" y="3319"/>
                        </a:cubicBezTo>
                        <a:cubicBezTo>
                          <a:pt x="8007" y="4562"/>
                          <a:pt x="9373" y="5539"/>
                          <a:pt x="10874" y="6349"/>
                        </a:cubicBezTo>
                        <a:cubicBezTo>
                          <a:pt x="13690" y="7869"/>
                          <a:pt x="17075" y="8955"/>
                          <a:pt x="19458" y="10762"/>
                        </a:cubicBezTo>
                        <a:cubicBezTo>
                          <a:pt x="20682" y="11690"/>
                          <a:pt x="21600" y="12828"/>
                          <a:pt x="21301" y="14023"/>
                        </a:cubicBezTo>
                        <a:cubicBezTo>
                          <a:pt x="20951" y="15422"/>
                          <a:pt x="19106" y="16392"/>
                          <a:pt x="17050" y="16958"/>
                        </a:cubicBezTo>
                        <a:cubicBezTo>
                          <a:pt x="14317" y="17710"/>
                          <a:pt x="11288" y="17829"/>
                          <a:pt x="8439" y="18367"/>
                        </a:cubicBezTo>
                        <a:cubicBezTo>
                          <a:pt x="5246" y="18970"/>
                          <a:pt x="2342" y="20082"/>
                          <a:pt x="0" y="21600"/>
                        </a:cubicBezTo>
                      </a:path>
                    </a:pathLst>
                  </a:custGeom>
                  <a:noFill/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  <p:sp>
                <p:nvSpPr>
                  <p:cNvPr id="603" name="Vorm"/>
                  <p:cNvSpPr/>
                  <p:nvPr/>
                </p:nvSpPr>
                <p:spPr>
                  <a:xfrm>
                    <a:off x="79763" y="18247"/>
                    <a:ext cx="31013" cy="2584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38" h="21600" fill="norm" stroke="1" extrusionOk="0">
                        <a:moveTo>
                          <a:pt x="0" y="6372"/>
                        </a:moveTo>
                        <a:lnTo>
                          <a:pt x="5427" y="0"/>
                        </a:lnTo>
                        <a:cubicBezTo>
                          <a:pt x="9720" y="4871"/>
                          <a:pt x="14186" y="9514"/>
                          <a:pt x="18814" y="13916"/>
                        </a:cubicBezTo>
                        <a:cubicBezTo>
                          <a:pt x="20182" y="15218"/>
                          <a:pt x="21600" y="16761"/>
                          <a:pt x="21423" y="18814"/>
                        </a:cubicBezTo>
                        <a:cubicBezTo>
                          <a:pt x="21291" y="20346"/>
                          <a:pt x="20252" y="21530"/>
                          <a:pt x="18979" y="21600"/>
                        </a:cubicBezTo>
                        <a:lnTo>
                          <a:pt x="0" y="637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defTabSz="435140">
                      <a:defRPr sz="140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604" name="Vorm"/>
                  <p:cNvSpPr/>
                  <p:nvPr/>
                </p:nvSpPr>
                <p:spPr>
                  <a:xfrm>
                    <a:off x="909" y="53190"/>
                    <a:ext cx="203206" cy="2065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300" fill="norm" stroke="1" extrusionOk="0">
                        <a:moveTo>
                          <a:pt x="200" y="3775"/>
                        </a:moveTo>
                        <a:cubicBezTo>
                          <a:pt x="725" y="5778"/>
                          <a:pt x="1271" y="7262"/>
                          <a:pt x="1827" y="8206"/>
                        </a:cubicBezTo>
                        <a:cubicBezTo>
                          <a:pt x="3054" y="10288"/>
                          <a:pt x="4307" y="9706"/>
                          <a:pt x="5550" y="10300"/>
                        </a:cubicBezTo>
                        <a:cubicBezTo>
                          <a:pt x="6364" y="10688"/>
                          <a:pt x="7174" y="11581"/>
                          <a:pt x="7982" y="12614"/>
                        </a:cubicBezTo>
                        <a:cubicBezTo>
                          <a:pt x="9134" y="14088"/>
                          <a:pt x="10283" y="15848"/>
                          <a:pt x="11442" y="16793"/>
                        </a:cubicBezTo>
                        <a:cubicBezTo>
                          <a:pt x="12644" y="17773"/>
                          <a:pt x="13852" y="17872"/>
                          <a:pt x="15055" y="17018"/>
                        </a:cubicBezTo>
                        <a:cubicBezTo>
                          <a:pt x="16345" y="16102"/>
                          <a:pt x="17627" y="14089"/>
                          <a:pt x="18865" y="10416"/>
                        </a:cubicBezTo>
                        <a:cubicBezTo>
                          <a:pt x="19756" y="7772"/>
                          <a:pt x="20618" y="4283"/>
                          <a:pt x="21438" y="0"/>
                        </a:cubicBezTo>
                        <a:lnTo>
                          <a:pt x="21600" y="3632"/>
                        </a:lnTo>
                        <a:cubicBezTo>
                          <a:pt x="20750" y="8000"/>
                          <a:pt x="19856" y="11525"/>
                          <a:pt x="18933" y="14154"/>
                        </a:cubicBezTo>
                        <a:cubicBezTo>
                          <a:pt x="17693" y="17685"/>
                          <a:pt x="16412" y="19567"/>
                          <a:pt x="15124" y="20548"/>
                        </a:cubicBezTo>
                        <a:cubicBezTo>
                          <a:pt x="13901" y="21479"/>
                          <a:pt x="12672" y="21600"/>
                          <a:pt x="11449" y="20601"/>
                        </a:cubicBezTo>
                        <a:cubicBezTo>
                          <a:pt x="10281" y="19646"/>
                          <a:pt x="9125" y="17672"/>
                          <a:pt x="7962" y="16237"/>
                        </a:cubicBezTo>
                        <a:cubicBezTo>
                          <a:pt x="7149" y="15234"/>
                          <a:pt x="6333" y="14493"/>
                          <a:pt x="5514" y="14174"/>
                        </a:cubicBezTo>
                        <a:cubicBezTo>
                          <a:pt x="4292" y="13697"/>
                          <a:pt x="3064" y="14152"/>
                          <a:pt x="1857" y="12202"/>
                        </a:cubicBezTo>
                        <a:cubicBezTo>
                          <a:pt x="1221" y="11174"/>
                          <a:pt x="599" y="9486"/>
                          <a:pt x="0" y="7168"/>
                        </a:cubicBezTo>
                        <a:lnTo>
                          <a:pt x="200" y="377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 cap="flat">
                    <a:noFill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defTabSz="435140">
                      <a:defRPr sz="1400">
                        <a:solidFill>
                          <a:srgbClr val="000000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defRPr>
                    </a:pPr>
                  </a:p>
                </p:txBody>
              </p:sp>
              <p:sp>
                <p:nvSpPr>
                  <p:cNvPr id="605" name="Vorm"/>
                  <p:cNvSpPr/>
                  <p:nvPr/>
                </p:nvSpPr>
                <p:spPr>
                  <a:xfrm>
                    <a:off x="69801" y="40477"/>
                    <a:ext cx="40578" cy="2435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416" y="21600"/>
                        </a:moveTo>
                        <a:cubicBezTo>
                          <a:pt x="2794" y="18431"/>
                          <a:pt x="4487" y="15677"/>
                          <a:pt x="6421" y="13457"/>
                        </a:cubicBezTo>
                        <a:cubicBezTo>
                          <a:pt x="8481" y="11093"/>
                          <a:pt x="10776" y="9363"/>
                          <a:pt x="13188" y="8261"/>
                        </a:cubicBezTo>
                        <a:cubicBezTo>
                          <a:pt x="14561" y="7634"/>
                          <a:pt x="15997" y="7173"/>
                          <a:pt x="17365" y="6589"/>
                        </a:cubicBezTo>
                        <a:cubicBezTo>
                          <a:pt x="18706" y="6016"/>
                          <a:pt x="20031" y="5262"/>
                          <a:pt x="20885" y="3420"/>
                        </a:cubicBezTo>
                        <a:cubicBezTo>
                          <a:pt x="21339" y="2439"/>
                          <a:pt x="21590" y="1239"/>
                          <a:pt x="21600" y="0"/>
                        </a:cubicBezTo>
                        <a:cubicBezTo>
                          <a:pt x="20552" y="1985"/>
                          <a:pt x="19252" y="3556"/>
                          <a:pt x="17795" y="4598"/>
                        </a:cubicBezTo>
                        <a:cubicBezTo>
                          <a:pt x="16268" y="5690"/>
                          <a:pt x="14619" y="6165"/>
                          <a:pt x="13012" y="6860"/>
                        </a:cubicBezTo>
                        <a:cubicBezTo>
                          <a:pt x="10606" y="7899"/>
                          <a:pt x="8282" y="9437"/>
                          <a:pt x="6172" y="11626"/>
                        </a:cubicBezTo>
                        <a:cubicBezTo>
                          <a:pt x="3730" y="14159"/>
                          <a:pt x="1628" y="17506"/>
                          <a:pt x="0" y="21458"/>
                        </a:cubicBezTo>
                        <a:lnTo>
                          <a:pt x="1416" y="21600"/>
                        </a:lnTo>
                        <a:close/>
                      </a:path>
                    </a:pathLst>
                  </a:custGeom>
                  <a:solidFill>
                    <a:srgbClr val="008F00"/>
                  </a:solidFill>
                  <a:ln w="3175" cap="flat">
                    <a:solidFill>
                      <a:srgbClr val="008F00"/>
                    </a:solidFill>
                    <a:prstDash val="sysDot"/>
                    <a:miter lim="400000"/>
                  </a:ln>
                  <a:effectLst/>
                </p:spPr>
                <p:txBody>
                  <a:bodyPr wrap="square" lIns="10632" tIns="10632" rIns="10632" bIns="10632" numCol="1" anchor="ctr">
                    <a:noAutofit/>
                  </a:bodyPr>
                  <a:lstStyle/>
                  <a:p>
                    <a:pPr algn="l" defTabSz="1285306">
                      <a:lnSpc>
                        <a:spcPct val="90000"/>
                      </a:lnSpc>
                      <a:spcBef>
                        <a:spcPts val="2300"/>
                      </a:spcBef>
                      <a:defRPr sz="2200">
                        <a:solidFill>
                          <a:srgbClr val="000000"/>
                        </a:solidFill>
                      </a:defRPr>
                    </a:pPr>
                  </a:p>
                </p:txBody>
              </p:sp>
            </p:grpSp>
            <p:sp>
              <p:nvSpPr>
                <p:cNvPr id="607" name="Vorm"/>
                <p:cNvSpPr/>
                <p:nvPr/>
              </p:nvSpPr>
              <p:spPr>
                <a:xfrm>
                  <a:off x="0" y="55767"/>
                  <a:ext cx="205540" cy="3011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35" h="21347" fill="norm" stroke="1" extrusionOk="0">
                      <a:moveTo>
                        <a:pt x="277" y="2644"/>
                      </a:moveTo>
                      <a:cubicBezTo>
                        <a:pt x="17" y="5207"/>
                        <a:pt x="-65" y="8404"/>
                        <a:pt x="51" y="11409"/>
                      </a:cubicBezTo>
                      <a:cubicBezTo>
                        <a:pt x="137" y="13632"/>
                        <a:pt x="327" y="15605"/>
                        <a:pt x="594" y="17030"/>
                      </a:cubicBezTo>
                      <a:cubicBezTo>
                        <a:pt x="1483" y="17870"/>
                        <a:pt x="2377" y="18459"/>
                        <a:pt x="3273" y="18794"/>
                      </a:cubicBezTo>
                      <a:cubicBezTo>
                        <a:pt x="4066" y="19090"/>
                        <a:pt x="4860" y="19188"/>
                        <a:pt x="5654" y="19171"/>
                      </a:cubicBezTo>
                      <a:cubicBezTo>
                        <a:pt x="6524" y="19152"/>
                        <a:pt x="7395" y="18995"/>
                        <a:pt x="8265" y="19175"/>
                      </a:cubicBezTo>
                      <a:cubicBezTo>
                        <a:pt x="9552" y="19440"/>
                        <a:pt x="10833" y="20440"/>
                        <a:pt x="12119" y="20970"/>
                      </a:cubicBezTo>
                      <a:cubicBezTo>
                        <a:pt x="13645" y="21600"/>
                        <a:pt x="15180" y="21567"/>
                        <a:pt x="16689" y="19886"/>
                      </a:cubicBezTo>
                      <a:cubicBezTo>
                        <a:pt x="18395" y="17985"/>
                        <a:pt x="20037" y="14012"/>
                        <a:pt x="21535" y="8157"/>
                      </a:cubicBezTo>
                      <a:lnTo>
                        <a:pt x="21377" y="0"/>
                      </a:lnTo>
                      <a:cubicBezTo>
                        <a:pt x="19929" y="4392"/>
                        <a:pt x="18410" y="7614"/>
                        <a:pt x="16850" y="9598"/>
                      </a:cubicBezTo>
                      <a:cubicBezTo>
                        <a:pt x="14894" y="12087"/>
                        <a:pt x="12893" y="12608"/>
                        <a:pt x="10918" y="10948"/>
                      </a:cubicBezTo>
                      <a:cubicBezTo>
                        <a:pt x="9798" y="10007"/>
                        <a:pt x="8693" y="8368"/>
                        <a:pt x="7570" y="7566"/>
                      </a:cubicBezTo>
                      <a:cubicBezTo>
                        <a:pt x="6203" y="6590"/>
                        <a:pt x="4823" y="6868"/>
                        <a:pt x="3452" y="6146"/>
                      </a:cubicBezTo>
                      <a:cubicBezTo>
                        <a:pt x="2381" y="5582"/>
                        <a:pt x="1319" y="4411"/>
                        <a:pt x="277" y="26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algn="l" defTabSz="1285306">
                    <a:lnSpc>
                      <a:spcPct val="90000"/>
                    </a:lnSpc>
                    <a:spcBef>
                      <a:spcPts val="2300"/>
                    </a:spcBef>
                    <a:defRPr sz="2200">
                      <a:solidFill>
                        <a:srgbClr val="000000"/>
                      </a:solidFill>
                    </a:defRPr>
                  </a:pPr>
                </a:p>
              </p:txBody>
            </p:sp>
            <p:sp>
              <p:nvSpPr>
                <p:cNvPr id="608" name="Vorm"/>
                <p:cNvSpPr/>
                <p:nvPr/>
              </p:nvSpPr>
              <p:spPr>
                <a:xfrm>
                  <a:off x="1166" y="55848"/>
                  <a:ext cx="203207" cy="206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300" fill="norm" stroke="1" extrusionOk="0">
                      <a:moveTo>
                        <a:pt x="200" y="3775"/>
                      </a:moveTo>
                      <a:cubicBezTo>
                        <a:pt x="725" y="5778"/>
                        <a:pt x="1271" y="7262"/>
                        <a:pt x="1827" y="8206"/>
                      </a:cubicBezTo>
                      <a:cubicBezTo>
                        <a:pt x="3054" y="10288"/>
                        <a:pt x="4307" y="9706"/>
                        <a:pt x="5550" y="10300"/>
                      </a:cubicBezTo>
                      <a:cubicBezTo>
                        <a:pt x="6364" y="10688"/>
                        <a:pt x="7174" y="11581"/>
                        <a:pt x="7982" y="12614"/>
                      </a:cubicBezTo>
                      <a:cubicBezTo>
                        <a:pt x="9134" y="14088"/>
                        <a:pt x="10283" y="15848"/>
                        <a:pt x="11442" y="16793"/>
                      </a:cubicBezTo>
                      <a:cubicBezTo>
                        <a:pt x="12644" y="17773"/>
                        <a:pt x="13852" y="17872"/>
                        <a:pt x="15055" y="17018"/>
                      </a:cubicBezTo>
                      <a:cubicBezTo>
                        <a:pt x="16345" y="16102"/>
                        <a:pt x="17627" y="14089"/>
                        <a:pt x="18865" y="10416"/>
                      </a:cubicBezTo>
                      <a:cubicBezTo>
                        <a:pt x="19756" y="7772"/>
                        <a:pt x="20618" y="4283"/>
                        <a:pt x="21438" y="0"/>
                      </a:cubicBezTo>
                      <a:lnTo>
                        <a:pt x="21600" y="3632"/>
                      </a:lnTo>
                      <a:cubicBezTo>
                        <a:pt x="20750" y="8000"/>
                        <a:pt x="19856" y="11525"/>
                        <a:pt x="18933" y="14154"/>
                      </a:cubicBezTo>
                      <a:cubicBezTo>
                        <a:pt x="17693" y="17685"/>
                        <a:pt x="16412" y="19567"/>
                        <a:pt x="15124" y="20548"/>
                      </a:cubicBezTo>
                      <a:cubicBezTo>
                        <a:pt x="13901" y="21479"/>
                        <a:pt x="12672" y="21600"/>
                        <a:pt x="11449" y="20601"/>
                      </a:cubicBezTo>
                      <a:cubicBezTo>
                        <a:pt x="10281" y="19646"/>
                        <a:pt x="9125" y="17672"/>
                        <a:pt x="7962" y="16237"/>
                      </a:cubicBezTo>
                      <a:cubicBezTo>
                        <a:pt x="7149" y="15234"/>
                        <a:pt x="6333" y="14493"/>
                        <a:pt x="5514" y="14174"/>
                      </a:cubicBezTo>
                      <a:cubicBezTo>
                        <a:pt x="4292" y="13697"/>
                        <a:pt x="3064" y="14152"/>
                        <a:pt x="1857" y="12202"/>
                      </a:cubicBezTo>
                      <a:cubicBezTo>
                        <a:pt x="1221" y="11174"/>
                        <a:pt x="599" y="9486"/>
                        <a:pt x="0" y="7168"/>
                      </a:cubicBezTo>
                      <a:lnTo>
                        <a:pt x="200" y="3775"/>
                      </a:lnTo>
                      <a:close/>
                    </a:path>
                  </a:pathLst>
                </a:custGeom>
                <a:solidFill>
                  <a:srgbClr val="009051"/>
                </a:solidFill>
                <a:ln w="3175" cap="flat">
                  <a:noFill/>
                  <a:miter lim="400000"/>
                </a:ln>
                <a:effectLst/>
              </p:spPr>
              <p:txBody>
                <a:bodyPr wrap="square" lIns="10632" tIns="10632" rIns="10632" bIns="10632" numCol="1" anchor="ctr">
                  <a:noAutofit/>
                </a:bodyPr>
                <a:lstStyle/>
                <a:p>
                  <a:pPr defTabSz="435140">
                    <a:defRPr sz="1400">
                      <a:solidFill>
                        <a:srgbClr val="000000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defRPr>
                  </a:pPr>
                </a:p>
              </p:txBody>
            </p:sp>
          </p:grpSp>
        </p:grpSp>
      </p:grpSp>
      <p:sp>
        <p:nvSpPr>
          <p:cNvPr id="612" name="Afgeronde rechthoek"/>
          <p:cNvSpPr/>
          <p:nvPr/>
        </p:nvSpPr>
        <p:spPr>
          <a:xfrm>
            <a:off x="252723" y="1778000"/>
            <a:ext cx="1564967" cy="2032001"/>
          </a:xfrm>
          <a:prstGeom prst="roundRect">
            <a:avLst>
              <a:gd name="adj" fmla="val 14355"/>
            </a:avLst>
          </a:prstGeom>
          <a:solidFill>
            <a:srgbClr val="FFFFFF"/>
          </a:solidFill>
          <a:ln w="12700">
            <a:solidFill>
              <a:srgbClr val="0C7396"/>
            </a:solidFill>
            <a:miter lim="400000"/>
          </a:ln>
          <a:effectLst>
            <a:outerShdw sx="100000" sy="100000" kx="0" ky="0" algn="b" rotWithShape="0" blurRad="0" dist="0" dir="6000000">
              <a:srgbClr val="424242">
                <a:alpha val="50000"/>
              </a:srgbClr>
            </a:outerShdw>
          </a:effectLst>
        </p:spPr>
        <p:txBody>
          <a:bodyPr lIns="9154" tIns="9154" rIns="9154" bIns="9154" anchor="ctr"/>
          <a:lstStyle/>
          <a:p>
            <a:pPr defTabSz="187293">
              <a:defRPr sz="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grpSp>
        <p:nvGrpSpPr>
          <p:cNvPr id="618" name="Groepeer"/>
          <p:cNvGrpSpPr/>
          <p:nvPr/>
        </p:nvGrpSpPr>
        <p:grpSpPr>
          <a:xfrm rot="10800000">
            <a:off x="5720717" y="1778000"/>
            <a:ext cx="1554319" cy="2032001"/>
            <a:chOff x="0" y="0"/>
            <a:chExt cx="1554318" cy="2032000"/>
          </a:xfrm>
        </p:grpSpPr>
        <p:grpSp>
          <p:nvGrpSpPr>
            <p:cNvPr id="615" name="Groepeer"/>
            <p:cNvGrpSpPr/>
            <p:nvPr/>
          </p:nvGrpSpPr>
          <p:grpSpPr>
            <a:xfrm>
              <a:off x="0" y="9101"/>
              <a:ext cx="1554319" cy="2022900"/>
              <a:chOff x="0" y="0"/>
              <a:chExt cx="1554318" cy="2022898"/>
            </a:xfrm>
          </p:grpSpPr>
          <p:sp>
            <p:nvSpPr>
              <p:cNvPr id="613" name="Zitten"/>
              <p:cNvSpPr txBox="1"/>
              <p:nvPr/>
            </p:nvSpPr>
            <p:spPr>
              <a:xfrm>
                <a:off x="56344" y="261505"/>
                <a:ext cx="611314" cy="22398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9154" tIns="9154" rIns="9154" bIns="9154" numCol="1" anchor="ctr">
                <a:noAutofit/>
              </a:bodyPr>
              <a:lstStyle>
                <a:lvl1pPr defTabSz="553221">
                  <a:lnSpc>
                    <a:spcPct val="90000"/>
                  </a:lnSpc>
                  <a:defRPr sz="1400">
                    <a:solidFill>
                      <a:srgbClr val="337093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  <p:sp>
            <p:nvSpPr>
              <p:cNvPr id="614" name="Afgeronde rechthoek"/>
              <p:cNvSpPr/>
              <p:nvPr/>
            </p:nvSpPr>
            <p:spPr>
              <a:xfrm>
                <a:off x="0" y="0"/>
                <a:ext cx="1554319" cy="2022899"/>
              </a:xfrm>
              <a:prstGeom prst="roundRect">
                <a:avLst>
                  <a:gd name="adj" fmla="val 14355"/>
                </a:avLst>
              </a:prstGeom>
              <a:solidFill>
                <a:srgbClr val="3F8C27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616" name="Afgeronde rechthoek"/>
            <p:cNvSpPr/>
            <p:nvPr/>
          </p:nvSpPr>
          <p:spPr>
            <a:xfrm>
              <a:off x="0" y="0"/>
              <a:ext cx="1554319" cy="1774375"/>
            </a:xfrm>
            <a:prstGeom prst="roundRect">
              <a:avLst>
                <a:gd name="adj" fmla="val 14355"/>
              </a:avLst>
            </a:prstGeom>
            <a:solidFill>
              <a:srgbClr val="FFFFFF"/>
            </a:solidFill>
            <a:ln w="12700" cap="flat">
              <a:solidFill>
                <a:srgbClr val="3F8C27"/>
              </a:solidFill>
              <a:prstDash val="solid"/>
              <a:miter lim="400000"/>
            </a:ln>
            <a:effectLst>
              <a:outerShdw sx="100000" sy="100000" kx="0" ky="0" algn="b" rotWithShape="0" blurRad="0" dist="0" dir="6000000">
                <a:srgbClr val="424242">
                  <a:alpha val="50000"/>
                </a:srgbClr>
              </a:outerShdw>
            </a:effec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187293">
                <a:defRPr sz="6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617" name="Zitten"/>
            <p:cNvSpPr txBox="1"/>
            <p:nvPr/>
          </p:nvSpPr>
          <p:spPr>
            <a:xfrm rot="10800000">
              <a:off x="514440" y="1713813"/>
              <a:ext cx="525439" cy="29829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>
                <a:defRPr sz="1400">
                  <a:solidFill>
                    <a:srgbClr val="FFFFFF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Zitten</a:t>
              </a:r>
            </a:p>
          </p:txBody>
        </p:sp>
      </p:grpSp>
      <p:grpSp>
        <p:nvGrpSpPr>
          <p:cNvPr id="624" name="Groepeer"/>
          <p:cNvGrpSpPr/>
          <p:nvPr/>
        </p:nvGrpSpPr>
        <p:grpSpPr>
          <a:xfrm rot="10800000">
            <a:off x="3898436" y="1778000"/>
            <a:ext cx="1554320" cy="2032001"/>
            <a:chOff x="0" y="0"/>
            <a:chExt cx="1554318" cy="2032000"/>
          </a:xfrm>
        </p:grpSpPr>
        <p:grpSp>
          <p:nvGrpSpPr>
            <p:cNvPr id="621" name="Groepeer"/>
            <p:cNvGrpSpPr/>
            <p:nvPr/>
          </p:nvGrpSpPr>
          <p:grpSpPr>
            <a:xfrm>
              <a:off x="0" y="9101"/>
              <a:ext cx="1554319" cy="2022900"/>
              <a:chOff x="0" y="0"/>
              <a:chExt cx="1554318" cy="2022898"/>
            </a:xfrm>
          </p:grpSpPr>
          <p:sp>
            <p:nvSpPr>
              <p:cNvPr id="619" name="Zitten"/>
              <p:cNvSpPr txBox="1"/>
              <p:nvPr/>
            </p:nvSpPr>
            <p:spPr>
              <a:xfrm>
                <a:off x="56344" y="261505"/>
                <a:ext cx="611314" cy="223985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9154" tIns="9154" rIns="9154" bIns="9154" numCol="1" anchor="ctr">
                <a:noAutofit/>
              </a:bodyPr>
              <a:lstStyle>
                <a:lvl1pPr defTabSz="553221">
                  <a:lnSpc>
                    <a:spcPct val="90000"/>
                  </a:lnSpc>
                  <a:defRPr sz="1400">
                    <a:solidFill>
                      <a:srgbClr val="337093"/>
                    </a:solidFill>
                    <a:latin typeface="Avenir Book"/>
                    <a:ea typeface="Avenir Book"/>
                    <a:cs typeface="Avenir Book"/>
                    <a:sym typeface="Avenir Book"/>
                  </a:defRPr>
                </a:lvl1pPr>
              </a:lstStyle>
              <a:p>
                <a:pPr/>
                <a:r>
                  <a:t>Zitten</a:t>
                </a:r>
              </a:p>
            </p:txBody>
          </p:sp>
          <p:sp>
            <p:nvSpPr>
              <p:cNvPr id="620" name="Afgeronde rechthoek"/>
              <p:cNvSpPr/>
              <p:nvPr/>
            </p:nvSpPr>
            <p:spPr>
              <a:xfrm>
                <a:off x="0" y="0"/>
                <a:ext cx="1554319" cy="2022899"/>
              </a:xfrm>
              <a:prstGeom prst="roundRect">
                <a:avLst>
                  <a:gd name="adj" fmla="val 14355"/>
                </a:avLst>
              </a:prstGeom>
              <a:solidFill>
                <a:srgbClr val="3F8C27"/>
              </a:solidFill>
              <a:ln w="12700" cap="flat">
                <a:solidFill>
                  <a:srgbClr val="3F8C27"/>
                </a:solidFill>
                <a:prstDash val="solid"/>
                <a:miter lim="400000"/>
              </a:ln>
              <a:effectLst/>
            </p:spPr>
            <p:txBody>
              <a:bodyPr wrap="square" lIns="9154" tIns="9154" rIns="9154" bIns="9154" numCol="1" anchor="ctr">
                <a:noAutofit/>
              </a:bodyPr>
              <a:lstStyle/>
              <a:p>
                <a:pPr defTabSz="187293">
                  <a:defRPr sz="6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622" name="Afgeronde rechthoek"/>
            <p:cNvSpPr/>
            <p:nvPr/>
          </p:nvSpPr>
          <p:spPr>
            <a:xfrm>
              <a:off x="0" y="0"/>
              <a:ext cx="1554319" cy="1774375"/>
            </a:xfrm>
            <a:prstGeom prst="roundRect">
              <a:avLst>
                <a:gd name="adj" fmla="val 14355"/>
              </a:avLst>
            </a:prstGeom>
            <a:solidFill>
              <a:srgbClr val="FFFFFF"/>
            </a:solidFill>
            <a:ln w="12700" cap="flat">
              <a:solidFill>
                <a:srgbClr val="3F8C27"/>
              </a:solidFill>
              <a:prstDash val="solid"/>
              <a:miter lim="400000"/>
            </a:ln>
            <a:effectLst>
              <a:outerShdw sx="100000" sy="100000" kx="0" ky="0" algn="b" rotWithShape="0" blurRad="0" dist="0" dir="6000000">
                <a:srgbClr val="424242">
                  <a:alpha val="50000"/>
                </a:srgbClr>
              </a:outerShdw>
            </a:effectLst>
          </p:spPr>
          <p:txBody>
            <a:bodyPr wrap="square" lIns="9154" tIns="9154" rIns="9154" bIns="9154" numCol="1" anchor="ctr">
              <a:noAutofit/>
            </a:bodyPr>
            <a:lstStyle/>
            <a:p>
              <a:pPr defTabSz="187293">
                <a:defRPr sz="6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623" name="Zitten"/>
            <p:cNvSpPr txBox="1"/>
            <p:nvPr/>
          </p:nvSpPr>
          <p:spPr>
            <a:xfrm rot="10800000">
              <a:off x="514440" y="1713813"/>
              <a:ext cx="525439" cy="29829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9517" tIns="29517" rIns="29517" bIns="29517" numCol="1" anchor="ctr">
              <a:noAutofit/>
            </a:bodyPr>
            <a:lstStyle>
              <a:lvl1pPr>
                <a:defRPr sz="1400">
                  <a:solidFill>
                    <a:srgbClr val="FFFFFF"/>
                  </a:solidFill>
                  <a:latin typeface="Avenir Book"/>
                  <a:ea typeface="Avenir Book"/>
                  <a:cs typeface="Avenir Book"/>
                  <a:sym typeface="Avenir Book"/>
                </a:defRPr>
              </a:lvl1pPr>
            </a:lstStyle>
            <a:p>
              <a:pPr/>
              <a:r>
                <a:t>Zitten</a:t>
              </a:r>
            </a:p>
          </p:txBody>
        </p:sp>
      </p:grpSp>
      <p:sp>
        <p:nvSpPr>
          <p:cNvPr id="625" name="Afgeronde rechthoek"/>
          <p:cNvSpPr/>
          <p:nvPr/>
        </p:nvSpPr>
        <p:spPr>
          <a:xfrm rot="10800000">
            <a:off x="2105522" y="1782550"/>
            <a:ext cx="1554319" cy="2022900"/>
          </a:xfrm>
          <a:prstGeom prst="roundRect">
            <a:avLst>
              <a:gd name="adj" fmla="val 14355"/>
            </a:avLst>
          </a:prstGeom>
          <a:solidFill>
            <a:srgbClr val="3C85B0"/>
          </a:solidFill>
          <a:ln w="12700">
            <a:solidFill>
              <a:srgbClr val="3C85B0"/>
            </a:solidFill>
            <a:miter lim="400000"/>
          </a:ln>
        </p:spPr>
        <p:txBody>
          <a:bodyPr lIns="9154" tIns="9154" rIns="9154" bIns="9154" anchor="ctr"/>
          <a:lstStyle/>
          <a:p>
            <a:pPr defTabSz="187293">
              <a:defRPr sz="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26" name="Afgeronde rechthoek"/>
          <p:cNvSpPr/>
          <p:nvPr/>
        </p:nvSpPr>
        <p:spPr>
          <a:xfrm>
            <a:off x="2098020" y="2036528"/>
            <a:ext cx="1564967" cy="1773472"/>
          </a:xfrm>
          <a:prstGeom prst="roundRect">
            <a:avLst>
              <a:gd name="adj" fmla="val 14355"/>
            </a:avLst>
          </a:prstGeom>
          <a:solidFill>
            <a:srgbClr val="FFFFFF"/>
          </a:solidFill>
          <a:ln w="12700">
            <a:solidFill>
              <a:srgbClr val="0C7396"/>
            </a:solidFill>
            <a:miter lim="400000"/>
          </a:ln>
        </p:spPr>
        <p:txBody>
          <a:bodyPr lIns="9154" tIns="9154" rIns="9154" bIns="9154" anchor="ctr"/>
          <a:lstStyle/>
          <a:p>
            <a:pPr defTabSz="187293">
              <a:defRPr sz="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27" name="Staan"/>
          <p:cNvSpPr txBox="1"/>
          <p:nvPr/>
        </p:nvSpPr>
        <p:spPr>
          <a:xfrm>
            <a:off x="2605084" y="1783223"/>
            <a:ext cx="525439" cy="29829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9517" tIns="29517" rIns="29517" bIns="29517" anchor="ctr"/>
          <a:lstStyle>
            <a:lvl1pPr>
              <a:defRPr sz="1400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</a:lstStyle>
          <a:p>
            <a:pPr/>
            <a:r>
              <a:t>Staan</a:t>
            </a:r>
          </a:p>
        </p:txBody>
      </p:sp>
      <p:grpSp>
        <p:nvGrpSpPr>
          <p:cNvPr id="630" name="Groepeer"/>
          <p:cNvGrpSpPr/>
          <p:nvPr/>
        </p:nvGrpSpPr>
        <p:grpSpPr>
          <a:xfrm flipH="1">
            <a:off x="5041" y="1052958"/>
            <a:ext cx="1384745" cy="450239"/>
            <a:chOff x="0" y="0"/>
            <a:chExt cx="1384744" cy="450238"/>
          </a:xfrm>
        </p:grpSpPr>
        <p:sp>
          <p:nvSpPr>
            <p:cNvPr id="628" name="Schaar"/>
            <p:cNvSpPr/>
            <p:nvPr/>
          </p:nvSpPr>
          <p:spPr>
            <a:xfrm rot="8801108">
              <a:off x="982545" y="69042"/>
              <a:ext cx="344808" cy="312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fill="norm" stroke="1" extrusionOk="0">
                  <a:moveTo>
                    <a:pt x="7558" y="0"/>
                  </a:moveTo>
                  <a:cubicBezTo>
                    <a:pt x="6594" y="0"/>
                    <a:pt x="5708" y="535"/>
                    <a:pt x="5187" y="1430"/>
                  </a:cubicBezTo>
                  <a:cubicBezTo>
                    <a:pt x="4779" y="2130"/>
                    <a:pt x="4642" y="2965"/>
                    <a:pt x="4801" y="3782"/>
                  </a:cubicBezTo>
                  <a:cubicBezTo>
                    <a:pt x="4959" y="4599"/>
                    <a:pt x="5393" y="5298"/>
                    <a:pt x="6024" y="5750"/>
                  </a:cubicBezTo>
                  <a:cubicBezTo>
                    <a:pt x="6171" y="5856"/>
                    <a:pt x="6329" y="5946"/>
                    <a:pt x="6494" y="6021"/>
                  </a:cubicBezTo>
                  <a:lnTo>
                    <a:pt x="6531" y="6043"/>
                  </a:lnTo>
                  <a:lnTo>
                    <a:pt x="8917" y="7674"/>
                  </a:lnTo>
                  <a:lnTo>
                    <a:pt x="9567" y="10332"/>
                  </a:lnTo>
                  <a:lnTo>
                    <a:pt x="7116" y="10766"/>
                  </a:lnTo>
                  <a:lnTo>
                    <a:pt x="4762" y="8996"/>
                  </a:lnTo>
                  <a:cubicBezTo>
                    <a:pt x="4633" y="8859"/>
                    <a:pt x="4494" y="8735"/>
                    <a:pt x="4347" y="8630"/>
                  </a:cubicBezTo>
                  <a:cubicBezTo>
                    <a:pt x="3876" y="8292"/>
                    <a:pt x="3345" y="8133"/>
                    <a:pt x="2821" y="8133"/>
                  </a:cubicBezTo>
                  <a:cubicBezTo>
                    <a:pt x="1896" y="8133"/>
                    <a:pt x="989" y="8636"/>
                    <a:pt x="451" y="9560"/>
                  </a:cubicBezTo>
                  <a:cubicBezTo>
                    <a:pt x="43" y="10260"/>
                    <a:pt x="-94" y="11096"/>
                    <a:pt x="64" y="11913"/>
                  </a:cubicBezTo>
                  <a:cubicBezTo>
                    <a:pt x="223" y="12730"/>
                    <a:pt x="658" y="13429"/>
                    <a:pt x="1289" y="13881"/>
                  </a:cubicBezTo>
                  <a:cubicBezTo>
                    <a:pt x="2594" y="14816"/>
                    <a:pt x="4341" y="14400"/>
                    <a:pt x="5184" y="12953"/>
                  </a:cubicBezTo>
                  <a:cubicBezTo>
                    <a:pt x="5255" y="12830"/>
                    <a:pt x="5321" y="12696"/>
                    <a:pt x="5379" y="12558"/>
                  </a:cubicBezTo>
                  <a:lnTo>
                    <a:pt x="5506" y="12248"/>
                  </a:lnTo>
                  <a:lnTo>
                    <a:pt x="5755" y="12448"/>
                  </a:lnTo>
                  <a:cubicBezTo>
                    <a:pt x="6327" y="12907"/>
                    <a:pt x="7269" y="12731"/>
                    <a:pt x="7279" y="12729"/>
                  </a:cubicBezTo>
                  <a:lnTo>
                    <a:pt x="7316" y="12726"/>
                  </a:lnTo>
                  <a:lnTo>
                    <a:pt x="12082" y="12582"/>
                  </a:lnTo>
                  <a:lnTo>
                    <a:pt x="12682" y="12569"/>
                  </a:lnTo>
                  <a:lnTo>
                    <a:pt x="12680" y="12563"/>
                  </a:lnTo>
                  <a:lnTo>
                    <a:pt x="21506" y="12295"/>
                  </a:lnTo>
                  <a:cubicBezTo>
                    <a:pt x="20790" y="11514"/>
                    <a:pt x="20217" y="11228"/>
                    <a:pt x="20211" y="11225"/>
                  </a:cubicBezTo>
                  <a:lnTo>
                    <a:pt x="20169" y="11199"/>
                  </a:lnTo>
                  <a:cubicBezTo>
                    <a:pt x="19557" y="10730"/>
                    <a:pt x="18046" y="10594"/>
                    <a:pt x="17516" y="10582"/>
                  </a:cubicBezTo>
                  <a:lnTo>
                    <a:pt x="12692" y="10205"/>
                  </a:lnTo>
                  <a:lnTo>
                    <a:pt x="11802" y="10233"/>
                  </a:lnTo>
                  <a:lnTo>
                    <a:pt x="10602" y="7052"/>
                  </a:lnTo>
                  <a:cubicBezTo>
                    <a:pt x="10511" y="6749"/>
                    <a:pt x="10178" y="5898"/>
                    <a:pt x="9735" y="5603"/>
                  </a:cubicBezTo>
                  <a:lnTo>
                    <a:pt x="9476" y="5432"/>
                  </a:lnTo>
                  <a:lnTo>
                    <a:pt x="9675" y="5180"/>
                  </a:lnTo>
                  <a:cubicBezTo>
                    <a:pt x="9764" y="5066"/>
                    <a:pt x="9846" y="4944"/>
                    <a:pt x="9918" y="4820"/>
                  </a:cubicBezTo>
                  <a:cubicBezTo>
                    <a:pt x="10761" y="3373"/>
                    <a:pt x="10386" y="1435"/>
                    <a:pt x="9082" y="500"/>
                  </a:cubicBezTo>
                  <a:cubicBezTo>
                    <a:pt x="8626" y="173"/>
                    <a:pt x="8099" y="0"/>
                    <a:pt x="7558" y="0"/>
                  </a:cubicBezTo>
                  <a:close/>
                  <a:moveTo>
                    <a:pt x="7556" y="939"/>
                  </a:moveTo>
                  <a:cubicBezTo>
                    <a:pt x="7935" y="939"/>
                    <a:pt x="8304" y="1059"/>
                    <a:pt x="8623" y="1288"/>
                  </a:cubicBezTo>
                  <a:cubicBezTo>
                    <a:pt x="9065" y="1605"/>
                    <a:pt x="9367" y="2094"/>
                    <a:pt x="9478" y="2666"/>
                  </a:cubicBezTo>
                  <a:cubicBezTo>
                    <a:pt x="9589" y="3237"/>
                    <a:pt x="9493" y="3822"/>
                    <a:pt x="9208" y="4311"/>
                  </a:cubicBezTo>
                  <a:cubicBezTo>
                    <a:pt x="8843" y="4937"/>
                    <a:pt x="8223" y="5311"/>
                    <a:pt x="7549" y="5311"/>
                  </a:cubicBezTo>
                  <a:cubicBezTo>
                    <a:pt x="7170" y="5311"/>
                    <a:pt x="6801" y="5191"/>
                    <a:pt x="6482" y="4962"/>
                  </a:cubicBezTo>
                  <a:cubicBezTo>
                    <a:pt x="6041" y="4645"/>
                    <a:pt x="5736" y="4156"/>
                    <a:pt x="5626" y="3584"/>
                  </a:cubicBezTo>
                  <a:cubicBezTo>
                    <a:pt x="5515" y="3013"/>
                    <a:pt x="5612" y="2428"/>
                    <a:pt x="5898" y="1939"/>
                  </a:cubicBezTo>
                  <a:cubicBezTo>
                    <a:pt x="6262" y="1313"/>
                    <a:pt x="6882" y="939"/>
                    <a:pt x="7556" y="939"/>
                  </a:cubicBezTo>
                  <a:close/>
                  <a:moveTo>
                    <a:pt x="2791" y="9070"/>
                  </a:moveTo>
                  <a:cubicBezTo>
                    <a:pt x="3178" y="9063"/>
                    <a:pt x="3555" y="9181"/>
                    <a:pt x="3887" y="9419"/>
                  </a:cubicBezTo>
                  <a:cubicBezTo>
                    <a:pt x="4800" y="10073"/>
                    <a:pt x="5063" y="11429"/>
                    <a:pt x="4473" y="12442"/>
                  </a:cubicBezTo>
                  <a:cubicBezTo>
                    <a:pt x="4096" y="13089"/>
                    <a:pt x="3462" y="13443"/>
                    <a:pt x="2815" y="13443"/>
                  </a:cubicBezTo>
                  <a:cubicBezTo>
                    <a:pt x="2448" y="13443"/>
                    <a:pt x="2078" y="13329"/>
                    <a:pt x="1748" y="13093"/>
                  </a:cubicBezTo>
                  <a:cubicBezTo>
                    <a:pt x="835" y="12438"/>
                    <a:pt x="572" y="11082"/>
                    <a:pt x="1162" y="10069"/>
                  </a:cubicBezTo>
                  <a:cubicBezTo>
                    <a:pt x="1447" y="9579"/>
                    <a:pt x="1888" y="9242"/>
                    <a:pt x="2403" y="9119"/>
                  </a:cubicBezTo>
                  <a:cubicBezTo>
                    <a:pt x="2532" y="9088"/>
                    <a:pt x="2662" y="9073"/>
                    <a:pt x="2791" y="9070"/>
                  </a:cubicBezTo>
                  <a:close/>
                  <a:moveTo>
                    <a:pt x="10915" y="10738"/>
                  </a:moveTo>
                  <a:cubicBezTo>
                    <a:pt x="10966" y="10732"/>
                    <a:pt x="11019" y="10734"/>
                    <a:pt x="11071" y="10744"/>
                  </a:cubicBezTo>
                  <a:cubicBezTo>
                    <a:pt x="11140" y="10758"/>
                    <a:pt x="11209" y="10786"/>
                    <a:pt x="11272" y="10832"/>
                  </a:cubicBezTo>
                  <a:cubicBezTo>
                    <a:pt x="11525" y="11013"/>
                    <a:pt x="11597" y="11385"/>
                    <a:pt x="11434" y="11665"/>
                  </a:cubicBezTo>
                  <a:cubicBezTo>
                    <a:pt x="11271" y="11945"/>
                    <a:pt x="10933" y="12026"/>
                    <a:pt x="10681" y="11846"/>
                  </a:cubicBezTo>
                  <a:cubicBezTo>
                    <a:pt x="10429" y="11665"/>
                    <a:pt x="10357" y="11291"/>
                    <a:pt x="10520" y="11011"/>
                  </a:cubicBezTo>
                  <a:cubicBezTo>
                    <a:pt x="10611" y="10853"/>
                    <a:pt x="10759" y="10759"/>
                    <a:pt x="10915" y="10738"/>
                  </a:cubicBezTo>
                  <a:close/>
                  <a:moveTo>
                    <a:pt x="12892" y="13124"/>
                  </a:moveTo>
                  <a:lnTo>
                    <a:pt x="10607" y="13169"/>
                  </a:lnTo>
                  <a:lnTo>
                    <a:pt x="10748" y="13544"/>
                  </a:lnTo>
                  <a:lnTo>
                    <a:pt x="13033" y="18256"/>
                  </a:lnTo>
                  <a:cubicBezTo>
                    <a:pt x="13267" y="18800"/>
                    <a:pt x="14000" y="20272"/>
                    <a:pt x="14636" y="20698"/>
                  </a:cubicBezTo>
                  <a:lnTo>
                    <a:pt x="14676" y="20730"/>
                  </a:lnTo>
                  <a:cubicBezTo>
                    <a:pt x="14681" y="20735"/>
                    <a:pt x="15151" y="21197"/>
                    <a:pt x="16088" y="21600"/>
                  </a:cubicBezTo>
                  <a:lnTo>
                    <a:pt x="12892" y="13124"/>
                  </a:lnTo>
                  <a:close/>
                </a:path>
              </a:pathLst>
            </a:custGeom>
            <a:solidFill>
              <a:srgbClr val="3F8C27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629" name="Lijn"/>
            <p:cNvSpPr/>
            <p:nvPr/>
          </p:nvSpPr>
          <p:spPr>
            <a:xfrm>
              <a:off x="0" y="231202"/>
              <a:ext cx="1040498" cy="1"/>
            </a:xfrm>
            <a:prstGeom prst="line">
              <a:avLst/>
            </a:prstGeom>
            <a:noFill/>
            <a:ln w="12700" cap="flat">
              <a:solidFill>
                <a:srgbClr val="3F8C27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/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 upright="0">
        <a:spAutoFit/>
      </a:bodyPr>
      <a:lstStyle>
        <a:defPPr marL="0" marR="0" indent="0" algn="ctr" defTabSz="6404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 upright="0">
        <a:spAutoFit/>
      </a:bodyPr>
      <a:lstStyle>
        <a:defPPr marL="0" marR="0" indent="0" algn="ctr" defTabSz="190100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 upright="0">
        <a:spAutoFit/>
      </a:bodyPr>
      <a:lstStyle>
        <a:defPPr marL="0" marR="0" indent="0" algn="ctr" defTabSz="6404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 upright="0">
        <a:spAutoFit/>
      </a:bodyPr>
      <a:lstStyle>
        <a:defPPr marL="0" marR="0" indent="0" algn="ctr" defTabSz="190100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